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 autoCompressPictures="0">
  <p:sldMasterIdLst>
    <p:sldMasterId id="2147483732" r:id="rId1"/>
  </p:sldMasterIdLst>
  <p:notesMasterIdLst>
    <p:notesMasterId r:id="rId125"/>
  </p:notesMasterIdLst>
  <p:sldIdLst>
    <p:sldId id="261" r:id="rId2"/>
    <p:sldId id="438" r:id="rId3"/>
    <p:sldId id="374" r:id="rId4"/>
    <p:sldId id="375" r:id="rId5"/>
    <p:sldId id="426" r:id="rId6"/>
    <p:sldId id="441" r:id="rId7"/>
    <p:sldId id="440" r:id="rId8"/>
    <p:sldId id="265" r:id="rId9"/>
    <p:sldId id="278" r:id="rId10"/>
    <p:sldId id="282" r:id="rId11"/>
    <p:sldId id="283" r:id="rId12"/>
    <p:sldId id="284" r:id="rId13"/>
    <p:sldId id="285" r:id="rId14"/>
    <p:sldId id="306" r:id="rId15"/>
    <p:sldId id="307" r:id="rId16"/>
    <p:sldId id="304" r:id="rId17"/>
    <p:sldId id="308" r:id="rId18"/>
    <p:sldId id="289" r:id="rId19"/>
    <p:sldId id="309" r:id="rId20"/>
    <p:sldId id="310" r:id="rId21"/>
    <p:sldId id="292" r:id="rId22"/>
    <p:sldId id="311" r:id="rId23"/>
    <p:sldId id="312" r:id="rId24"/>
    <p:sldId id="427" r:id="rId25"/>
    <p:sldId id="428" r:id="rId26"/>
    <p:sldId id="429" r:id="rId27"/>
    <p:sldId id="430" r:id="rId28"/>
    <p:sldId id="431" r:id="rId29"/>
    <p:sldId id="295" r:id="rId30"/>
    <p:sldId id="317" r:id="rId31"/>
    <p:sldId id="318" r:id="rId32"/>
    <p:sldId id="298" r:id="rId33"/>
    <p:sldId id="299" r:id="rId34"/>
    <p:sldId id="319" r:id="rId35"/>
    <p:sldId id="267" r:id="rId36"/>
    <p:sldId id="384" r:id="rId37"/>
    <p:sldId id="409" r:id="rId38"/>
    <p:sldId id="410" r:id="rId39"/>
    <p:sldId id="411" r:id="rId40"/>
    <p:sldId id="386" r:id="rId41"/>
    <p:sldId id="412" r:id="rId42"/>
    <p:sldId id="413" r:id="rId43"/>
    <p:sldId id="300" r:id="rId44"/>
    <p:sldId id="320" r:id="rId45"/>
    <p:sldId id="416" r:id="rId46"/>
    <p:sldId id="418" r:id="rId47"/>
    <p:sldId id="417" r:id="rId48"/>
    <p:sldId id="419" r:id="rId49"/>
    <p:sldId id="385" r:id="rId50"/>
    <p:sldId id="421" r:id="rId51"/>
    <p:sldId id="422" r:id="rId52"/>
    <p:sldId id="423" r:id="rId53"/>
    <p:sldId id="424" r:id="rId54"/>
    <p:sldId id="439" r:id="rId55"/>
    <p:sldId id="297" r:id="rId56"/>
    <p:sldId id="322" r:id="rId57"/>
    <p:sldId id="334" r:id="rId58"/>
    <p:sldId id="343" r:id="rId59"/>
    <p:sldId id="342" r:id="rId60"/>
    <p:sldId id="341" r:id="rId61"/>
    <p:sldId id="340" r:id="rId62"/>
    <p:sldId id="339" r:id="rId63"/>
    <p:sldId id="338" r:id="rId64"/>
    <p:sldId id="337" r:id="rId65"/>
    <p:sldId id="336" r:id="rId66"/>
    <p:sldId id="335" r:id="rId67"/>
    <p:sldId id="344" r:id="rId68"/>
    <p:sldId id="433" r:id="rId69"/>
    <p:sldId id="432" r:id="rId70"/>
    <p:sldId id="345" r:id="rId71"/>
    <p:sldId id="346" r:id="rId72"/>
    <p:sldId id="347" r:id="rId73"/>
    <p:sldId id="348" r:id="rId74"/>
    <p:sldId id="349" r:id="rId75"/>
    <p:sldId id="350" r:id="rId76"/>
    <p:sldId id="351" r:id="rId77"/>
    <p:sldId id="352" r:id="rId78"/>
    <p:sldId id="353" r:id="rId79"/>
    <p:sldId id="354" r:id="rId80"/>
    <p:sldId id="404" r:id="rId81"/>
    <p:sldId id="356" r:id="rId82"/>
    <p:sldId id="357" r:id="rId83"/>
    <p:sldId id="437" r:id="rId84"/>
    <p:sldId id="358" r:id="rId85"/>
    <p:sldId id="301" r:id="rId86"/>
    <p:sldId id="434" r:id="rId87"/>
    <p:sldId id="361" r:id="rId88"/>
    <p:sldId id="372" r:id="rId89"/>
    <p:sldId id="364" r:id="rId90"/>
    <p:sldId id="366" r:id="rId91"/>
    <p:sldId id="368" r:id="rId92"/>
    <p:sldId id="369" r:id="rId93"/>
    <p:sldId id="373" r:id="rId94"/>
    <p:sldId id="376" r:id="rId95"/>
    <p:sldId id="405" r:id="rId96"/>
    <p:sldId id="407" r:id="rId97"/>
    <p:sldId id="442" r:id="rId98"/>
    <p:sldId id="378" r:id="rId99"/>
    <p:sldId id="393" r:id="rId100"/>
    <p:sldId id="367" r:id="rId101"/>
    <p:sldId id="388" r:id="rId102"/>
    <p:sldId id="389" r:id="rId103"/>
    <p:sldId id="390" r:id="rId104"/>
    <p:sldId id="394" r:id="rId105"/>
    <p:sldId id="395" r:id="rId106"/>
    <p:sldId id="392" r:id="rId107"/>
    <p:sldId id="396" r:id="rId108"/>
    <p:sldId id="397" r:id="rId109"/>
    <p:sldId id="398" r:id="rId110"/>
    <p:sldId id="399" r:id="rId111"/>
    <p:sldId id="400" r:id="rId112"/>
    <p:sldId id="401" r:id="rId113"/>
    <p:sldId id="402" r:id="rId114"/>
    <p:sldId id="379" r:id="rId115"/>
    <p:sldId id="435" r:id="rId116"/>
    <p:sldId id="436" r:id="rId117"/>
    <p:sldId id="444" r:id="rId118"/>
    <p:sldId id="445" r:id="rId119"/>
    <p:sldId id="443" r:id="rId120"/>
    <p:sldId id="446" r:id="rId121"/>
    <p:sldId id="382" r:id="rId122"/>
    <p:sldId id="383" r:id="rId123"/>
    <p:sldId id="447" r:id="rId124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4511C6C-D2F8-469A-89D5-CFF03F0A33A1}">
          <p14:sldIdLst>
            <p14:sldId id="261"/>
            <p14:sldId id="438"/>
            <p14:sldId id="374"/>
            <p14:sldId id="375"/>
            <p14:sldId id="426"/>
            <p14:sldId id="441"/>
            <p14:sldId id="440"/>
            <p14:sldId id="265"/>
            <p14:sldId id="278"/>
            <p14:sldId id="282"/>
            <p14:sldId id="283"/>
            <p14:sldId id="284"/>
            <p14:sldId id="285"/>
            <p14:sldId id="306"/>
            <p14:sldId id="307"/>
            <p14:sldId id="304"/>
            <p14:sldId id="308"/>
            <p14:sldId id="289"/>
            <p14:sldId id="309"/>
            <p14:sldId id="310"/>
            <p14:sldId id="292"/>
            <p14:sldId id="311"/>
            <p14:sldId id="312"/>
            <p14:sldId id="427"/>
            <p14:sldId id="428"/>
            <p14:sldId id="429"/>
            <p14:sldId id="430"/>
            <p14:sldId id="431"/>
            <p14:sldId id="295"/>
            <p14:sldId id="317"/>
            <p14:sldId id="318"/>
            <p14:sldId id="298"/>
            <p14:sldId id="299"/>
            <p14:sldId id="319"/>
            <p14:sldId id="267"/>
            <p14:sldId id="384"/>
            <p14:sldId id="409"/>
            <p14:sldId id="410"/>
            <p14:sldId id="411"/>
            <p14:sldId id="386"/>
            <p14:sldId id="412"/>
            <p14:sldId id="413"/>
            <p14:sldId id="300"/>
            <p14:sldId id="320"/>
            <p14:sldId id="416"/>
            <p14:sldId id="418"/>
            <p14:sldId id="417"/>
            <p14:sldId id="419"/>
            <p14:sldId id="385"/>
            <p14:sldId id="421"/>
            <p14:sldId id="422"/>
            <p14:sldId id="423"/>
            <p14:sldId id="424"/>
            <p14:sldId id="439"/>
            <p14:sldId id="297"/>
            <p14:sldId id="322"/>
            <p14:sldId id="334"/>
            <p14:sldId id="343"/>
            <p14:sldId id="342"/>
            <p14:sldId id="341"/>
            <p14:sldId id="340"/>
            <p14:sldId id="339"/>
            <p14:sldId id="338"/>
            <p14:sldId id="337"/>
            <p14:sldId id="336"/>
            <p14:sldId id="335"/>
            <p14:sldId id="344"/>
            <p14:sldId id="433"/>
            <p14:sldId id="432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404"/>
            <p14:sldId id="356"/>
            <p14:sldId id="357"/>
            <p14:sldId id="437"/>
            <p14:sldId id="358"/>
            <p14:sldId id="301"/>
            <p14:sldId id="434"/>
            <p14:sldId id="361"/>
            <p14:sldId id="372"/>
            <p14:sldId id="364"/>
            <p14:sldId id="366"/>
            <p14:sldId id="368"/>
            <p14:sldId id="369"/>
            <p14:sldId id="373"/>
            <p14:sldId id="376"/>
            <p14:sldId id="405"/>
            <p14:sldId id="407"/>
            <p14:sldId id="442"/>
            <p14:sldId id="378"/>
            <p14:sldId id="393"/>
            <p14:sldId id="367"/>
            <p14:sldId id="388"/>
            <p14:sldId id="389"/>
            <p14:sldId id="390"/>
            <p14:sldId id="394"/>
            <p14:sldId id="395"/>
            <p14:sldId id="392"/>
            <p14:sldId id="396"/>
            <p14:sldId id="397"/>
            <p14:sldId id="398"/>
            <p14:sldId id="399"/>
            <p14:sldId id="400"/>
            <p14:sldId id="401"/>
            <p14:sldId id="402"/>
            <p14:sldId id="379"/>
            <p14:sldId id="435"/>
            <p14:sldId id="436"/>
            <p14:sldId id="444"/>
            <p14:sldId id="445"/>
            <p14:sldId id="443"/>
            <p14:sldId id="446"/>
            <p14:sldId id="382"/>
            <p14:sldId id="383"/>
            <p14:sldId id="4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86DA"/>
    <a:srgbClr val="FF7C8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512" autoAdjust="0"/>
    <p:restoredTop sz="90794" autoAdjust="0"/>
  </p:normalViewPr>
  <p:slideViewPr>
    <p:cSldViewPr snapToObjects="1">
      <p:cViewPr varScale="1">
        <p:scale>
          <a:sx n="106" d="100"/>
          <a:sy n="106" d="100"/>
        </p:scale>
        <p:origin x="154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93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80076-F681-477C-BAB9-41D0DE511749}" type="datetimeFigureOut">
              <a:rPr lang="en-US" smtClean="0"/>
              <a:t>7/5/2015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1D576-EAC2-44B7-9850-D83C1029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15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30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57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We can also</a:t>
            </a:r>
            <a:r>
              <a:rPr lang="en-US" baseline="0" smtClean="0"/>
              <a:t> parameterize to other canonical domains like a sphere which you can see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3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05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33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30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24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1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97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61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68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54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59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34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064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15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515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433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82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928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41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38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30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518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403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485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665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611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748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577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187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296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1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151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111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089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811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750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79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429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104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891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914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52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398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006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690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277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the other is there.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232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map is however locally bijective. We</a:t>
            </a:r>
            <a:r>
              <a:rPr lang="en-US" baseline="0" dirty="0" smtClean="0"/>
              <a:t> know this is true because every neighborhood we look at, for example this one, is </a:t>
            </a:r>
            <a:r>
              <a:rPr lang="en-US" baseline="0" dirty="0" err="1" smtClean="0"/>
              <a:t>bijectivly</a:t>
            </a:r>
            <a:r>
              <a:rPr lang="en-US" baseline="0" dirty="0" smtClean="0"/>
              <a:t> mapped to its image. Of course, if we want to prove this using the definition we will have to work harder, but there actually a simpler sufficient condition, which I’ll show in a minute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986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Ok, now not all mappings</a:t>
            </a:r>
            <a:r>
              <a:rPr lang="en-US" baseline="0" dirty="0" smtClean="0"/>
              <a:t> are locally bijective. Here’s a non-example. Let start with this square and begin deforming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978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500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545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945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so far so good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1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692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605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922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757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942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36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851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433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430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82D0-26CD-4F55-AAB2-75FCAA98C93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7212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1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288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7298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3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250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898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741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7409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830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1343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2642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59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185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5885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6786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3476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687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069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1268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3853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2637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021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85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4663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2365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3098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1267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1D576-EAC2-44B7-9850-D83C102966D3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3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C210-BF71-49AB-89C7-25EF0E58CB8D}" type="datetime8">
              <a:rPr lang="he-IL" smtClean="0"/>
              <a:t>05 יולי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4E6A3-355C-4D79-9A25-CD706416C0BA}" type="datetime8">
              <a:rPr lang="he-IL" smtClean="0"/>
              <a:t>05 יולי 15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9C8A1-3B80-4308-8E7D-D5E24D2DB91F}" type="datetime8">
              <a:rPr lang="he-IL" smtClean="0"/>
              <a:t>05 יולי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B9054-C1AB-4FA2-88F3-99A4A4FAA0A8}" type="datetime8">
              <a:rPr lang="he-IL" smtClean="0"/>
              <a:t>05 יולי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540"/>
            <a:ext cx="7848600" cy="1927225"/>
          </a:xfrm>
        </p:spPr>
        <p:txBody>
          <a:bodyPr anchor="b">
            <a:noAutofit/>
          </a:bodyPr>
          <a:lstStyle>
            <a:lvl1pPr>
              <a:defRPr sz="540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5014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26E20-D07F-48C8-AF10-3483892EE2E2}" type="datetime8">
              <a:rPr lang="he-IL" smtClean="0"/>
              <a:t>05 יולי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05922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651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0AE8-15B1-46C1-87D6-E9F4142CB1C4}" type="datetime8">
              <a:rPr lang="he-IL" smtClean="0"/>
              <a:t>05 יולי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57A83-1EBB-44B0-897E-FEE492EDF326}" type="datetime8">
              <a:rPr lang="he-IL" smtClean="0"/>
              <a:t>05 יולי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C787C-E9D3-4433-B14C-3CA70DC71380}" type="datetime8">
              <a:rPr lang="he-IL" smtClean="0"/>
              <a:t>05 יולי 15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8428-4159-4630-A1FE-C400D9AF80F4}" type="datetime8">
              <a:rPr lang="he-IL" smtClean="0"/>
              <a:t>05 יולי 15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46DF-4AFF-4975-9B1E-CE84F9A70F5D}" type="datetime8">
              <a:rPr lang="he-IL" smtClean="0"/>
              <a:t>05 יולי 15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6D3B-17A1-47EB-98BF-0DE2167ED7AB}" type="datetime8">
              <a:rPr lang="he-IL" smtClean="0"/>
              <a:t>05 יולי 15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42319-990F-4CD6-8A92-CF900B53AC60}" type="datetime8">
              <a:rPr lang="he-IL" smtClean="0"/>
              <a:t>05 יולי 15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DFAA93C-AF3B-4AF7-B9BB-616F24C62A15}" type="datetime8">
              <a:rPr lang="he-IL" smtClean="0"/>
              <a:t>05 יולי 15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Introduction</a:t>
            </a: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16A1CAE-9567-4438-B9E3-B78761F5EB8A}" type="slidenum">
              <a:rPr lang="he-IL" smtClean="0"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44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50.png"/><Relationship Id="rId2" Type="http://schemas.microsoft.com/office/2007/relationships/media" Target="file:///C:\Users\admin\Dropbox\Tutorial_SGP_2015\partAImages\SVD_1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240.png"/><Relationship Id="rId11" Type="http://schemas.openxmlformats.org/officeDocument/2006/relationships/image" Target="../media/image1290.png"/><Relationship Id="rId5" Type="http://schemas.openxmlformats.org/officeDocument/2006/relationships/image" Target="../media/image171.png"/><Relationship Id="rId10" Type="http://schemas.openxmlformats.org/officeDocument/2006/relationships/image" Target="../media/image1280.png"/><Relationship Id="rId4" Type="http://schemas.openxmlformats.org/officeDocument/2006/relationships/notesSlide" Target="../notesSlides/notesSlide78.xml"/><Relationship Id="rId9" Type="http://schemas.openxmlformats.org/officeDocument/2006/relationships/image" Target="../media/image1270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50.png"/><Relationship Id="rId12" Type="http://schemas.openxmlformats.org/officeDocument/2006/relationships/image" Target="../media/image176.png"/><Relationship Id="rId2" Type="http://schemas.microsoft.com/office/2007/relationships/media" Target="file:///C:\Users\admin\Dropbox\Tutorial_SGP_2015\partAImages\SVD_1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240.png"/><Relationship Id="rId11" Type="http://schemas.openxmlformats.org/officeDocument/2006/relationships/image" Target="../media/image1290.png"/><Relationship Id="rId5" Type="http://schemas.openxmlformats.org/officeDocument/2006/relationships/image" Target="../media/image172.png"/><Relationship Id="rId10" Type="http://schemas.openxmlformats.org/officeDocument/2006/relationships/image" Target="../media/image1280.png"/><Relationship Id="rId4" Type="http://schemas.openxmlformats.org/officeDocument/2006/relationships/notesSlide" Target="../notesSlides/notesSlide79.xml"/><Relationship Id="rId9" Type="http://schemas.openxmlformats.org/officeDocument/2006/relationships/image" Target="../media/image127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50.png"/><Relationship Id="rId12" Type="http://schemas.openxmlformats.org/officeDocument/2006/relationships/image" Target="../media/image176.png"/><Relationship Id="rId2" Type="http://schemas.microsoft.com/office/2007/relationships/media" Target="file:///C:\Users\admin\Dropbox\Tutorial_SGP_2015\partAImages\SVD_1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240.png"/><Relationship Id="rId11" Type="http://schemas.openxmlformats.org/officeDocument/2006/relationships/image" Target="../media/image1290.png"/><Relationship Id="rId5" Type="http://schemas.openxmlformats.org/officeDocument/2006/relationships/image" Target="../media/image177.png"/><Relationship Id="rId10" Type="http://schemas.openxmlformats.org/officeDocument/2006/relationships/image" Target="../media/image1280.png"/><Relationship Id="rId4" Type="http://schemas.openxmlformats.org/officeDocument/2006/relationships/notesSlide" Target="../notesSlides/notesSlide80.xml"/><Relationship Id="rId9" Type="http://schemas.openxmlformats.org/officeDocument/2006/relationships/image" Target="../media/image1270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50.png"/><Relationship Id="rId12" Type="http://schemas.openxmlformats.org/officeDocument/2006/relationships/image" Target="../media/image176.png"/><Relationship Id="rId2" Type="http://schemas.microsoft.com/office/2007/relationships/media" Target="file:///C:\Users\admin\Dropbox\Tutorial_SGP_2015\partAImages\SVD_1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240.png"/><Relationship Id="rId11" Type="http://schemas.openxmlformats.org/officeDocument/2006/relationships/image" Target="../media/image1290.png"/><Relationship Id="rId5" Type="http://schemas.openxmlformats.org/officeDocument/2006/relationships/image" Target="../media/image178.png"/><Relationship Id="rId10" Type="http://schemas.openxmlformats.org/officeDocument/2006/relationships/image" Target="../media/image1280.png"/><Relationship Id="rId4" Type="http://schemas.openxmlformats.org/officeDocument/2006/relationships/notesSlide" Target="../notesSlides/notesSlide81.xml"/><Relationship Id="rId9" Type="http://schemas.openxmlformats.org/officeDocument/2006/relationships/image" Target="../media/image1270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7" Type="http://schemas.openxmlformats.org/officeDocument/2006/relationships/image" Target="../media/image127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0.png"/><Relationship Id="rId5" Type="http://schemas.openxmlformats.org/officeDocument/2006/relationships/image" Target="../media/image1250.png"/><Relationship Id="rId10" Type="http://schemas.openxmlformats.org/officeDocument/2006/relationships/image" Target="../media/image1720.png"/><Relationship Id="rId4" Type="http://schemas.openxmlformats.org/officeDocument/2006/relationships/image" Target="../media/image1240.png"/><Relationship Id="rId9" Type="http://schemas.openxmlformats.org/officeDocument/2006/relationships/image" Target="../media/image1290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7" Type="http://schemas.openxmlformats.org/officeDocument/2006/relationships/image" Target="../media/image127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0.png"/><Relationship Id="rId11" Type="http://schemas.openxmlformats.org/officeDocument/2006/relationships/image" Target="../media/image1740.png"/><Relationship Id="rId5" Type="http://schemas.openxmlformats.org/officeDocument/2006/relationships/image" Target="../media/image1250.png"/><Relationship Id="rId10" Type="http://schemas.openxmlformats.org/officeDocument/2006/relationships/image" Target="../media/image1730.png"/><Relationship Id="rId4" Type="http://schemas.openxmlformats.org/officeDocument/2006/relationships/image" Target="../media/image1240.png"/><Relationship Id="rId9" Type="http://schemas.openxmlformats.org/officeDocument/2006/relationships/image" Target="../media/image1290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50.png"/><Relationship Id="rId12" Type="http://schemas.openxmlformats.org/officeDocument/2006/relationships/image" Target="../media/image1760.png"/><Relationship Id="rId2" Type="http://schemas.microsoft.com/office/2007/relationships/media" Target="file:///C:\Users\admin\Dropbox\Tutorial_SGP_2015\partAImages\SVD_1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240.png"/><Relationship Id="rId11" Type="http://schemas.openxmlformats.org/officeDocument/2006/relationships/image" Target="../media/image1290.png"/><Relationship Id="rId5" Type="http://schemas.openxmlformats.org/officeDocument/2006/relationships/image" Target="../media/image179.png"/><Relationship Id="rId10" Type="http://schemas.openxmlformats.org/officeDocument/2006/relationships/image" Target="../media/image1280.png"/><Relationship Id="rId4" Type="http://schemas.openxmlformats.org/officeDocument/2006/relationships/notesSlide" Target="../notesSlides/notesSlide84.xml"/><Relationship Id="rId9" Type="http://schemas.openxmlformats.org/officeDocument/2006/relationships/image" Target="../media/image1270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50.png"/><Relationship Id="rId12" Type="http://schemas.openxmlformats.org/officeDocument/2006/relationships/image" Target="../media/image1760.png"/><Relationship Id="rId2" Type="http://schemas.microsoft.com/office/2007/relationships/media" Target="file:///C:\Users\admin\Dropbox\Tutorial_SGP_2015\partAImages\SVD_1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240.png"/><Relationship Id="rId11" Type="http://schemas.openxmlformats.org/officeDocument/2006/relationships/image" Target="../media/image1290.png"/><Relationship Id="rId5" Type="http://schemas.openxmlformats.org/officeDocument/2006/relationships/image" Target="../media/image180.png"/><Relationship Id="rId10" Type="http://schemas.openxmlformats.org/officeDocument/2006/relationships/image" Target="../media/image1280.png"/><Relationship Id="rId4" Type="http://schemas.openxmlformats.org/officeDocument/2006/relationships/notesSlide" Target="../notesSlides/notesSlide85.xml"/><Relationship Id="rId9" Type="http://schemas.openxmlformats.org/officeDocument/2006/relationships/image" Target="../media/image1270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50.png"/><Relationship Id="rId12" Type="http://schemas.openxmlformats.org/officeDocument/2006/relationships/image" Target="../media/image1760.png"/><Relationship Id="rId2" Type="http://schemas.microsoft.com/office/2007/relationships/media" Target="file:///C:\Users\admin\Dropbox\Tutorial_SGP_2015\partAImages\SVD_1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240.png"/><Relationship Id="rId11" Type="http://schemas.openxmlformats.org/officeDocument/2006/relationships/image" Target="../media/image1290.png"/><Relationship Id="rId5" Type="http://schemas.openxmlformats.org/officeDocument/2006/relationships/image" Target="../media/image181.png"/><Relationship Id="rId10" Type="http://schemas.openxmlformats.org/officeDocument/2006/relationships/image" Target="../media/image1280.png"/><Relationship Id="rId4" Type="http://schemas.openxmlformats.org/officeDocument/2006/relationships/notesSlide" Target="../notesSlides/notesSlide86.xml"/><Relationship Id="rId9" Type="http://schemas.openxmlformats.org/officeDocument/2006/relationships/image" Target="../media/image1270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50.png"/><Relationship Id="rId12" Type="http://schemas.openxmlformats.org/officeDocument/2006/relationships/image" Target="../media/image1760.png"/><Relationship Id="rId2" Type="http://schemas.microsoft.com/office/2007/relationships/media" Target="file:///C:\Users\admin\Dropbox\Tutorial_SGP_2015\partAImages\SVD_1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240.png"/><Relationship Id="rId11" Type="http://schemas.openxmlformats.org/officeDocument/2006/relationships/image" Target="../media/image1290.png"/><Relationship Id="rId5" Type="http://schemas.openxmlformats.org/officeDocument/2006/relationships/image" Target="../media/image182.png"/><Relationship Id="rId10" Type="http://schemas.openxmlformats.org/officeDocument/2006/relationships/image" Target="../media/image1280.png"/><Relationship Id="rId4" Type="http://schemas.openxmlformats.org/officeDocument/2006/relationships/notesSlide" Target="../notesSlides/notesSlide87.xml"/><Relationship Id="rId9" Type="http://schemas.openxmlformats.org/officeDocument/2006/relationships/image" Target="../media/image12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7" Type="http://schemas.openxmlformats.org/officeDocument/2006/relationships/image" Target="../media/image127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0.png"/><Relationship Id="rId5" Type="http://schemas.openxmlformats.org/officeDocument/2006/relationships/image" Target="../media/image1250.png"/><Relationship Id="rId10" Type="http://schemas.openxmlformats.org/officeDocument/2006/relationships/image" Target="../media/image1760.png"/><Relationship Id="rId4" Type="http://schemas.openxmlformats.org/officeDocument/2006/relationships/image" Target="../media/image1240.png"/><Relationship Id="rId9" Type="http://schemas.openxmlformats.org/officeDocument/2006/relationships/image" Target="../media/image1290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13" Type="http://schemas.openxmlformats.org/officeDocument/2006/relationships/image" Target="../media/image186.png"/><Relationship Id="rId7" Type="http://schemas.openxmlformats.org/officeDocument/2006/relationships/image" Target="../media/image1270.png"/><Relationship Id="rId12" Type="http://schemas.openxmlformats.org/officeDocument/2006/relationships/image" Target="../media/image18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0.png"/><Relationship Id="rId11" Type="http://schemas.openxmlformats.org/officeDocument/2006/relationships/image" Target="../media/image1840.png"/><Relationship Id="rId5" Type="http://schemas.openxmlformats.org/officeDocument/2006/relationships/image" Target="../media/image1250.png"/><Relationship Id="rId10" Type="http://schemas.openxmlformats.org/officeDocument/2006/relationships/image" Target="../media/image1800.png"/><Relationship Id="rId4" Type="http://schemas.openxmlformats.org/officeDocument/2006/relationships/image" Target="../media/image1240.png"/><Relationship Id="rId9" Type="http://schemas.openxmlformats.org/officeDocument/2006/relationships/image" Target="../media/image1290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13" Type="http://schemas.openxmlformats.org/officeDocument/2006/relationships/image" Target="../media/image187.png"/><Relationship Id="rId7" Type="http://schemas.openxmlformats.org/officeDocument/2006/relationships/image" Target="../media/image1270.png"/><Relationship Id="rId12" Type="http://schemas.openxmlformats.org/officeDocument/2006/relationships/image" Target="../media/image18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0.png"/><Relationship Id="rId11" Type="http://schemas.openxmlformats.org/officeDocument/2006/relationships/image" Target="../media/image1840.png"/><Relationship Id="rId5" Type="http://schemas.openxmlformats.org/officeDocument/2006/relationships/image" Target="../media/image1250.png"/><Relationship Id="rId10" Type="http://schemas.openxmlformats.org/officeDocument/2006/relationships/image" Target="../media/image1800.png"/><Relationship Id="rId4" Type="http://schemas.openxmlformats.org/officeDocument/2006/relationships/image" Target="../media/image1240.png"/><Relationship Id="rId9" Type="http://schemas.openxmlformats.org/officeDocument/2006/relationships/image" Target="../media/image1290.png"/><Relationship Id="rId14" Type="http://schemas.openxmlformats.org/officeDocument/2006/relationships/image" Target="../media/image188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13" Type="http://schemas.openxmlformats.org/officeDocument/2006/relationships/image" Target="../media/image189.png"/><Relationship Id="rId7" Type="http://schemas.openxmlformats.org/officeDocument/2006/relationships/image" Target="../media/image1270.png"/><Relationship Id="rId12" Type="http://schemas.openxmlformats.org/officeDocument/2006/relationships/image" Target="../media/image18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0.png"/><Relationship Id="rId11" Type="http://schemas.openxmlformats.org/officeDocument/2006/relationships/image" Target="../media/image1840.png"/><Relationship Id="rId5" Type="http://schemas.openxmlformats.org/officeDocument/2006/relationships/image" Target="../media/image1250.png"/><Relationship Id="rId15" Type="http://schemas.openxmlformats.org/officeDocument/2006/relationships/image" Target="../media/image191.png"/><Relationship Id="rId10" Type="http://schemas.openxmlformats.org/officeDocument/2006/relationships/image" Target="../media/image1800.png"/><Relationship Id="rId4" Type="http://schemas.openxmlformats.org/officeDocument/2006/relationships/image" Target="../media/image1240.png"/><Relationship Id="rId9" Type="http://schemas.openxmlformats.org/officeDocument/2006/relationships/image" Target="../media/image1290.png"/><Relationship Id="rId14" Type="http://schemas.openxmlformats.org/officeDocument/2006/relationships/image" Target="../media/image190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0.png"/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0.png"/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1.png"/><Relationship Id="rId5" Type="http://schemas.openxmlformats.org/officeDocument/2006/relationships/image" Target="../media/image199.png"/><Relationship Id="rId4" Type="http://schemas.openxmlformats.org/officeDocument/2006/relationships/image" Target="../media/image161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0.png"/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1680.png"/><Relationship Id="rId7" Type="http://schemas.openxmlformats.org/officeDocument/2006/relationships/image" Target="../media/image206.png"/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7" Type="http://schemas.openxmlformats.org/officeDocument/2006/relationships/image" Target="../media/image214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21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openxmlformats.org/officeDocument/2006/relationships/image" Target="../media/image22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0.png"/><Relationship Id="rId5" Type="http://schemas.openxmlformats.org/officeDocument/2006/relationships/image" Target="../media/image340.png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3.wmf"/><Relationship Id="rId4" Type="http://schemas.openxmlformats.org/officeDocument/2006/relationships/image" Target="../media/image4.emf"/><Relationship Id="rId9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3.emf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4.emf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7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emf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49.emf"/><Relationship Id="rId5" Type="http://schemas.openxmlformats.org/officeDocument/2006/relationships/image" Target="../media/image42.png"/><Relationship Id="rId10" Type="http://schemas.openxmlformats.org/officeDocument/2006/relationships/image" Target="../media/image52.png"/><Relationship Id="rId4" Type="http://schemas.openxmlformats.org/officeDocument/2006/relationships/image" Target="../media/image44.emf"/><Relationship Id="rId9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2.png"/><Relationship Id="rId5" Type="http://schemas.openxmlformats.org/officeDocument/2006/relationships/image" Target="../media/image54.png"/><Relationship Id="rId10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6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4.png"/><Relationship Id="rId5" Type="http://schemas.openxmlformats.org/officeDocument/2006/relationships/image" Target="../media/image54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3.png"/><Relationship Id="rId9" Type="http://schemas.openxmlformats.org/officeDocument/2006/relationships/image" Target="../media/image60.png"/><Relationship Id="rId1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6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4.png"/><Relationship Id="rId5" Type="http://schemas.openxmlformats.org/officeDocument/2006/relationships/image" Target="../media/image54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3.png"/><Relationship Id="rId9" Type="http://schemas.openxmlformats.org/officeDocument/2006/relationships/image" Target="../media/image60.png"/><Relationship Id="rId1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8" Type="http://schemas.openxmlformats.org/officeDocument/2006/relationships/image" Target="../media/image69.png"/><Relationship Id="rId3" Type="http://schemas.openxmlformats.org/officeDocument/2006/relationships/image" Target="../media/image51.png"/><Relationship Id="rId21" Type="http://schemas.openxmlformats.org/officeDocument/2006/relationships/image" Target="../media/image55.png"/><Relationship Id="rId7" Type="http://schemas.openxmlformats.org/officeDocument/2006/relationships/image" Target="../media/image59.png"/><Relationship Id="rId17" Type="http://schemas.openxmlformats.org/officeDocument/2006/relationships/image" Target="../media/image62.png"/><Relationship Id="rId25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40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24" Type="http://schemas.openxmlformats.org/officeDocument/2006/relationships/image" Target="../media/image74.png"/><Relationship Id="rId5" Type="http://schemas.openxmlformats.org/officeDocument/2006/relationships/image" Target="../media/image54.png"/><Relationship Id="rId15" Type="http://schemas.openxmlformats.org/officeDocument/2006/relationships/image" Target="../media/image430.png"/><Relationship Id="rId23" Type="http://schemas.openxmlformats.org/officeDocument/2006/relationships/image" Target="../media/image73.png"/><Relationship Id="rId19" Type="http://schemas.openxmlformats.org/officeDocument/2006/relationships/image" Target="../media/image70.png"/><Relationship Id="rId4" Type="http://schemas.openxmlformats.org/officeDocument/2006/relationships/image" Target="../media/image53.png"/><Relationship Id="rId14" Type="http://schemas.openxmlformats.org/officeDocument/2006/relationships/image" Target="../media/image420.png"/><Relationship Id="rId22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8" Type="http://schemas.openxmlformats.org/officeDocument/2006/relationships/image" Target="../media/image76.png"/><Relationship Id="rId3" Type="http://schemas.openxmlformats.org/officeDocument/2006/relationships/image" Target="../media/image51.png"/><Relationship Id="rId21" Type="http://schemas.openxmlformats.org/officeDocument/2006/relationships/image" Target="../media/image57.png"/><Relationship Id="rId7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40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15" Type="http://schemas.openxmlformats.org/officeDocument/2006/relationships/image" Target="../media/image430.png"/><Relationship Id="rId19" Type="http://schemas.openxmlformats.org/officeDocument/2006/relationships/image" Target="../media/image77.png"/><Relationship Id="rId4" Type="http://schemas.openxmlformats.org/officeDocument/2006/relationships/image" Target="../media/image53.png"/><Relationship Id="rId14" Type="http://schemas.openxmlformats.org/officeDocument/2006/relationships/image" Target="../media/image4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75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6.emf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7.emf"/><Relationship Id="rId9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5.emf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0.png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1.png"/><Relationship Id="rId4" Type="http://schemas.openxmlformats.org/officeDocument/2006/relationships/image" Target="../media/image10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8.jpeg"/><Relationship Id="rId10" Type="http://schemas.openxmlformats.org/officeDocument/2006/relationships/image" Target="../media/image23.emf"/><Relationship Id="rId4" Type="http://schemas.openxmlformats.org/officeDocument/2006/relationships/image" Target="../media/image17.jpeg"/><Relationship Id="rId9" Type="http://schemas.openxmlformats.org/officeDocument/2006/relationships/image" Target="../media/image2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2.jp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10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6.png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image" Target="../media/image115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5" Type="http://schemas.openxmlformats.org/officeDocument/2006/relationships/image" Target="../media/image118.jpg"/><Relationship Id="rId4" Type="http://schemas.openxmlformats.org/officeDocument/2006/relationships/image" Target="../media/image117.PNG"/><Relationship Id="rId9" Type="http://schemas.openxmlformats.org/officeDocument/2006/relationships/image" Target="../media/image12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126.png"/><Relationship Id="rId4" Type="http://schemas.openxmlformats.org/officeDocument/2006/relationships/image" Target="../media/image124.jpeg"/><Relationship Id="rId9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5" Type="http://schemas.openxmlformats.org/officeDocument/2006/relationships/image" Target="../media/image110.png"/><Relationship Id="rId10" Type="http://schemas.openxmlformats.org/officeDocument/2006/relationships/image" Target="../media/image125.png"/><Relationship Id="rId4" Type="http://schemas.openxmlformats.org/officeDocument/2006/relationships/image" Target="../media/image124.jpeg"/><Relationship Id="rId9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125.png"/><Relationship Id="rId5" Type="http://schemas.openxmlformats.org/officeDocument/2006/relationships/image" Target="../media/image125.jpeg"/><Relationship Id="rId10" Type="http://schemas.openxmlformats.org/officeDocument/2006/relationships/image" Target="../media/image128.png"/><Relationship Id="rId4" Type="http://schemas.openxmlformats.org/officeDocument/2006/relationships/image" Target="../media/image124.jpeg"/><Relationship Id="rId9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4" Type="http://schemas.openxmlformats.org/officeDocument/2006/relationships/image" Target="../media/image13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35.png"/><Relationship Id="rId7" Type="http://schemas.openxmlformats.org/officeDocument/2006/relationships/image" Target="../media/image2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1.png"/><Relationship Id="rId5" Type="http://schemas.openxmlformats.org/officeDocument/2006/relationships/image" Target="../media/image20.png"/><Relationship Id="rId9" Type="http://schemas.openxmlformats.org/officeDocument/2006/relationships/image" Target="../media/image13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9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2.png"/><Relationship Id="rId4" Type="http://schemas.openxmlformats.org/officeDocument/2006/relationships/image" Target="../media/image11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0.png"/><Relationship Id="rId4" Type="http://schemas.openxmlformats.org/officeDocument/2006/relationships/image" Target="../media/image110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0.png"/><Relationship Id="rId4" Type="http://schemas.openxmlformats.org/officeDocument/2006/relationships/image" Target="../media/image110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4.png"/><Relationship Id="rId5" Type="http://schemas.openxmlformats.org/officeDocument/2006/relationships/image" Target="../media/image1531.png"/><Relationship Id="rId4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12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0.png"/><Relationship Id="rId5" Type="http://schemas.openxmlformats.org/officeDocument/2006/relationships/image" Target="../media/image1310.png"/><Relationship Id="rId4" Type="http://schemas.openxmlformats.org/officeDocument/2006/relationships/image" Target="../media/image4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1.png"/><Relationship Id="rId4" Type="http://schemas.openxmlformats.org/officeDocument/2006/relationships/image" Target="../media/image3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1340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0.PNG"/><Relationship Id="rId5" Type="http://schemas.openxmlformats.org/officeDocument/2006/relationships/image" Target="../media/image1320.png"/><Relationship Id="rId4" Type="http://schemas.openxmlformats.org/officeDocument/2006/relationships/image" Target="../media/image131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png"/><Relationship Id="rId5" Type="http://schemas.openxmlformats.org/officeDocument/2006/relationships/image" Target="../media/image1110.png"/><Relationship Id="rId4" Type="http://schemas.openxmlformats.org/officeDocument/2006/relationships/image" Target="../media/image110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0.png"/><Relationship Id="rId4" Type="http://schemas.openxmlformats.org/officeDocument/2006/relationships/image" Target="../media/image110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png"/><Relationship Id="rId4" Type="http://schemas.openxmlformats.org/officeDocument/2006/relationships/image" Target="../media/image16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png"/><Relationship Id="rId4" Type="http://schemas.openxmlformats.org/officeDocument/2006/relationships/image" Target="../media/image16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0.png"/><Relationship Id="rId3" Type="http://schemas.openxmlformats.org/officeDocument/2006/relationships/image" Target="../media/image138.png"/><Relationship Id="rId7" Type="http://schemas.openxmlformats.org/officeDocument/2006/relationships/image" Target="../media/image142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0.png"/><Relationship Id="rId5" Type="http://schemas.openxmlformats.org/officeDocument/2006/relationships/image" Target="../media/image1400.png"/><Relationship Id="rId10" Type="http://schemas.openxmlformats.org/officeDocument/2006/relationships/image" Target="../media/image1450.png"/><Relationship Id="rId4" Type="http://schemas.openxmlformats.org/officeDocument/2006/relationships/image" Target="../media/image139.png"/><Relationship Id="rId9" Type="http://schemas.openxmlformats.org/officeDocument/2006/relationships/image" Target="../media/image144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0.png"/><Relationship Id="rId13" Type="http://schemas.openxmlformats.org/officeDocument/2006/relationships/image" Target="../media/image1540.png"/><Relationship Id="rId3" Type="http://schemas.openxmlformats.org/officeDocument/2006/relationships/image" Target="../media/image138.png"/><Relationship Id="rId7" Type="http://schemas.openxmlformats.org/officeDocument/2006/relationships/image" Target="../media/image1480.png"/><Relationship Id="rId12" Type="http://schemas.openxmlformats.org/officeDocument/2006/relationships/image" Target="../media/image153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0.png"/><Relationship Id="rId11" Type="http://schemas.openxmlformats.org/officeDocument/2006/relationships/image" Target="../media/image1520.png"/><Relationship Id="rId5" Type="http://schemas.openxmlformats.org/officeDocument/2006/relationships/image" Target="../media/image1460.png"/><Relationship Id="rId10" Type="http://schemas.openxmlformats.org/officeDocument/2006/relationships/image" Target="../media/image1510.png"/><Relationship Id="rId4" Type="http://schemas.openxmlformats.org/officeDocument/2006/relationships/image" Target="../media/image139.png"/><Relationship Id="rId9" Type="http://schemas.openxmlformats.org/officeDocument/2006/relationships/image" Target="../media/image1500.png"/><Relationship Id="rId14" Type="http://schemas.openxmlformats.org/officeDocument/2006/relationships/image" Target="../media/image155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0.png"/><Relationship Id="rId13" Type="http://schemas.openxmlformats.org/officeDocument/2006/relationships/image" Target="../media/image1500.png"/><Relationship Id="rId18" Type="http://schemas.openxmlformats.org/officeDocument/2006/relationships/image" Target="../media/image1330.png"/><Relationship Id="rId3" Type="http://schemas.openxmlformats.org/officeDocument/2006/relationships/image" Target="../media/image1261.png"/><Relationship Id="rId21" Type="http://schemas.openxmlformats.org/officeDocument/2006/relationships/image" Target="../media/image1370.png"/><Relationship Id="rId7" Type="http://schemas.openxmlformats.org/officeDocument/2006/relationships/image" Target="../media/image1580.png"/><Relationship Id="rId12" Type="http://schemas.openxmlformats.org/officeDocument/2006/relationships/image" Target="../media/image1490.png"/><Relationship Id="rId17" Type="http://schemas.openxmlformats.org/officeDocument/2006/relationships/image" Target="../media/image1301.pn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1291.png"/><Relationship Id="rId20" Type="http://schemas.openxmlformats.org/officeDocument/2006/relationships/image" Target="../media/image13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70.png"/><Relationship Id="rId11" Type="http://schemas.openxmlformats.org/officeDocument/2006/relationships/image" Target="../media/image1480.png"/><Relationship Id="rId5" Type="http://schemas.openxmlformats.org/officeDocument/2006/relationships/image" Target="../media/image1560.png"/><Relationship Id="rId15" Type="http://schemas.openxmlformats.org/officeDocument/2006/relationships/image" Target="../media/image1281.png"/><Relationship Id="rId23" Type="http://schemas.openxmlformats.org/officeDocument/2006/relationships/image" Target="../media/image1610.png"/><Relationship Id="rId10" Type="http://schemas.openxmlformats.org/officeDocument/2006/relationships/image" Target="../media/image1470.png"/><Relationship Id="rId19" Type="http://schemas.openxmlformats.org/officeDocument/2006/relationships/image" Target="../media/image1351.png"/><Relationship Id="rId4" Type="http://schemas.openxmlformats.org/officeDocument/2006/relationships/image" Target="../media/image1271.png"/><Relationship Id="rId9" Type="http://schemas.openxmlformats.org/officeDocument/2006/relationships/image" Target="../media/image1460.png"/><Relationship Id="rId14" Type="http://schemas.openxmlformats.org/officeDocument/2006/relationships/image" Target="../media/image1510.png"/><Relationship Id="rId22" Type="http://schemas.openxmlformats.org/officeDocument/2006/relationships/image" Target="../media/image160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210.png"/><Relationship Id="rId4" Type="http://schemas.openxmlformats.org/officeDocument/2006/relationships/image" Target="../media/image3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11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40.png"/><Relationship Id="rId4" Type="http://schemas.openxmlformats.org/officeDocument/2006/relationships/image" Target="../media/image163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60.png"/><Relationship Id="rId5" Type="http://schemas.openxmlformats.org/officeDocument/2006/relationships/image" Target="../media/image1650.png"/><Relationship Id="rId4" Type="http://schemas.openxmlformats.org/officeDocument/2006/relationships/image" Target="../media/image163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7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60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60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0.png"/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7" Type="http://schemas.openxmlformats.org/officeDocument/2006/relationships/image" Target="../media/image127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0.png"/><Relationship Id="rId11" Type="http://schemas.openxmlformats.org/officeDocument/2006/relationships/image" Target="../media/image1350.png"/><Relationship Id="rId5" Type="http://schemas.openxmlformats.org/officeDocument/2006/relationships/image" Target="../media/image1250.png"/><Relationship Id="rId10" Type="http://schemas.openxmlformats.org/officeDocument/2006/relationships/image" Target="../media/image1300.png"/><Relationship Id="rId4" Type="http://schemas.openxmlformats.org/officeDocument/2006/relationships/image" Target="../media/image1240.png"/><Relationship Id="rId9" Type="http://schemas.openxmlformats.org/officeDocument/2006/relationships/image" Target="../media/image12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000" b="1" dirty="0" smtClean="0"/>
              <a:t>Mappings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Representation and Distortion</a:t>
            </a:r>
            <a:endParaRPr lang="he-IL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610" y="2250140"/>
            <a:ext cx="8420980" cy="1752600"/>
          </a:xfrm>
        </p:spPr>
        <p:txBody>
          <a:bodyPr/>
          <a:lstStyle/>
          <a:p>
            <a:pPr algn="ctr"/>
            <a:r>
              <a:rPr lang="en-US" sz="2000" dirty="0" err="1" smtClean="0"/>
              <a:t>Roi</a:t>
            </a:r>
            <a:r>
              <a:rPr lang="en-US" sz="2000" dirty="0" smtClean="0"/>
              <a:t> </a:t>
            </a:r>
            <a:r>
              <a:rPr lang="en-US" sz="2000" dirty="0" err="1" smtClean="0"/>
              <a:t>Poranne</a:t>
            </a:r>
            <a:r>
              <a:rPr lang="en-US" sz="2000" dirty="0" smtClean="0"/>
              <a:t> and Shahar Kovalsky</a:t>
            </a:r>
          </a:p>
          <a:p>
            <a:endParaRPr lang="he-IL" dirty="0"/>
          </a:p>
        </p:txBody>
      </p:sp>
      <p:pic>
        <p:nvPicPr>
          <p:cNvPr id="13" name="Picture 4" descr="Weizmann Institute of Sc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5927" y="6355232"/>
            <a:ext cx="2418073" cy="5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38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39440" y="1052670"/>
                <a:ext cx="26643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𝕄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40" y="1052670"/>
                <a:ext cx="2664370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3" t="17461" r="32281" b="12701"/>
          <a:stretch/>
        </p:blipFill>
        <p:spPr>
          <a:xfrm>
            <a:off x="914263" y="2576455"/>
            <a:ext cx="3024420" cy="288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1" t="6603" r="29910" b="19117"/>
          <a:stretch/>
        </p:blipFill>
        <p:spPr>
          <a:xfrm rot="18967255">
            <a:off x="4514171" y="2747216"/>
            <a:ext cx="3816530" cy="324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4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VD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12589"/>
                </p14:media>
              </p:ext>
            </p:extLst>
          </p:nvPr>
        </p:nvPicPr>
        <p:blipFill rotWithShape="1">
          <a:blip r:embed="rId5"/>
          <a:srcRect r="1718" b="1953"/>
          <a:stretch/>
        </p:blipFill>
        <p:spPr>
          <a:xfrm>
            <a:off x="1961955" y="2708900"/>
            <a:ext cx="5130395" cy="352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 Value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Every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 smtClean="0"/>
                  <a:t> has a factorization of the form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1877" t="-13542" r="-10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844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34167 -0.0995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497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VD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8861" end="4838.6666"/>
                </p14:media>
              </p:ext>
            </p:extLst>
          </p:nvPr>
        </p:nvPicPr>
        <p:blipFill rotWithShape="1">
          <a:blip r:embed="rId5"/>
          <a:srcRect r="1718" b="1953"/>
          <a:stretch>
            <a:fillRect/>
          </a:stretch>
        </p:blipFill>
        <p:spPr>
          <a:xfrm>
            <a:off x="1961955" y="3284980"/>
            <a:ext cx="5130395" cy="352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 Value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Every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 smtClean="0"/>
                  <a:t> has a factorization of the form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1877" t="-13542" r="-10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VD_1" descr="Diagonal Down Right:  SVD_1">
            <a:hlinkClick r:id="" action="ppaction://media"/>
          </p:cNvPr>
          <p:cNvPicPr preferRelativeResize="0"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14825"/>
                </p14:media>
              </p:ext>
            </p:extLst>
          </p:nvPr>
        </p:nvPicPr>
        <p:blipFill rotWithShape="1">
          <a:blip r:embed="rId12"/>
          <a:srcRect r="1718" b="1953"/>
          <a:stretch>
            <a:fillRect/>
          </a:stretch>
        </p:blipFill>
        <p:spPr>
          <a:xfrm>
            <a:off x="120322" y="2910191"/>
            <a:ext cx="2565198" cy="176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4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VD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9984" end="3274.6666"/>
                </p14:media>
              </p:ext>
            </p:extLst>
          </p:nvPr>
        </p:nvPicPr>
        <p:blipFill rotWithShape="1">
          <a:blip r:embed="rId5"/>
          <a:srcRect r="1718" b="1953"/>
          <a:stretch>
            <a:fillRect/>
          </a:stretch>
        </p:blipFill>
        <p:spPr>
          <a:xfrm>
            <a:off x="1961955" y="3284980"/>
            <a:ext cx="5130395" cy="352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 Value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Every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 smtClean="0"/>
                  <a:t> has a factorization of the form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1877" t="-13542" r="-10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VD_1" descr="Diagonal Down Right:  SVD_1">
            <a:hlinkClick r:id="" action="ppaction://media"/>
          </p:cNvPr>
          <p:cNvPicPr preferRelativeResize="0"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14825"/>
                </p14:media>
              </p:ext>
            </p:extLst>
          </p:nvPr>
        </p:nvPicPr>
        <p:blipFill rotWithShape="1">
          <a:blip r:embed="rId12"/>
          <a:srcRect r="1718" b="1953"/>
          <a:stretch>
            <a:fillRect/>
          </a:stretch>
        </p:blipFill>
        <p:spPr>
          <a:xfrm>
            <a:off x="120322" y="2910191"/>
            <a:ext cx="2565198" cy="176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9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VD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11530" end="2275.6666"/>
                </p14:media>
              </p:ext>
            </p:extLst>
          </p:nvPr>
        </p:nvPicPr>
        <p:blipFill rotWithShape="1">
          <a:blip r:embed="rId5"/>
          <a:srcRect r="1718" b="1953"/>
          <a:stretch>
            <a:fillRect/>
          </a:stretch>
        </p:blipFill>
        <p:spPr>
          <a:xfrm>
            <a:off x="1961955" y="3284980"/>
            <a:ext cx="5130395" cy="352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 Value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Every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 smtClean="0"/>
                  <a:t> has a factorization of the form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1877" t="-13542" r="-10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VD_1" descr="Diagonal Down Right:  SVD_1">
            <a:hlinkClick r:id="" action="ppaction://media"/>
          </p:cNvPr>
          <p:cNvPicPr preferRelativeResize="0"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14825"/>
                </p14:media>
              </p:ext>
            </p:extLst>
          </p:nvPr>
        </p:nvPicPr>
        <p:blipFill rotWithShape="1">
          <a:blip r:embed="rId12"/>
          <a:srcRect r="1718" b="1953"/>
          <a:stretch>
            <a:fillRect/>
          </a:stretch>
        </p:blipFill>
        <p:spPr>
          <a:xfrm>
            <a:off x="120322" y="2910191"/>
            <a:ext cx="2565198" cy="176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 Value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Every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 smtClean="0"/>
                  <a:t> has a factorization of the form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1877" t="-13542" r="-10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61881" y="3801264"/>
                <a:ext cx="602023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40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4000" dirty="0" smtClean="0"/>
                  <a:t> are not rotations!</a:t>
                </a:r>
                <a:endParaRPr lang="en-US" sz="4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881" y="3801264"/>
                <a:ext cx="6020238" cy="707886"/>
              </a:xfrm>
              <a:prstGeom prst="rect">
                <a:avLst/>
              </a:prstGeom>
              <a:blipFill rotWithShape="0">
                <a:blip r:embed="rId10"/>
                <a:stretch>
                  <a:fillRect t="-15517" r="-2632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94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 Value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Every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 smtClean="0"/>
                  <a:t> has a factorization of the form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1877" t="-13542" r="-10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785768" y="2202409"/>
                <a:ext cx="71737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768" y="2202409"/>
                <a:ext cx="717376" cy="7694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64101" y="3214907"/>
                <a:ext cx="2081660" cy="1016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101" y="3214907"/>
                <a:ext cx="2081660" cy="101611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29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3906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VD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end="13792.6666"/>
                </p14:media>
              </p:ext>
            </p:extLst>
          </p:nvPr>
        </p:nvPicPr>
        <p:blipFill rotWithShape="1">
          <a:blip r:embed="rId5"/>
          <a:srcRect r="1718" b="1953"/>
          <a:stretch>
            <a:fillRect/>
          </a:stretch>
        </p:blipFill>
        <p:spPr>
          <a:xfrm>
            <a:off x="1961955" y="2708900"/>
            <a:ext cx="5130395" cy="352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 Value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Every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 smtClean="0"/>
                  <a:t> has a factorization of the form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1877" t="-13542" r="-10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Right:  R"/>
              <p:cNvSpPr txBox="1"/>
              <p:nvPr/>
            </p:nvSpPr>
            <p:spPr>
              <a:xfrm>
                <a:off x="6428603" y="2202386"/>
                <a:ext cx="71737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 descr="Right:  R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603" y="2202386"/>
                <a:ext cx="717376" cy="76944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555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VD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1144" end="12914.6666"/>
                </p14:media>
              </p:ext>
            </p:extLst>
          </p:nvPr>
        </p:nvPicPr>
        <p:blipFill rotWithShape="1">
          <a:blip r:embed="rId5"/>
          <a:srcRect r="1718" b="1953"/>
          <a:stretch>
            <a:fillRect/>
          </a:stretch>
        </p:blipFill>
        <p:spPr>
          <a:xfrm>
            <a:off x="1961955" y="2708900"/>
            <a:ext cx="5130395" cy="352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 Value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Every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 smtClean="0"/>
                  <a:t> has a factorization of the form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1877" t="-13542" r="-10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Right:  R"/>
              <p:cNvSpPr txBox="1"/>
              <p:nvPr/>
            </p:nvSpPr>
            <p:spPr>
              <a:xfrm>
                <a:off x="6428603" y="2202386"/>
                <a:ext cx="71737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 descr="Right:  R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603" y="2202386"/>
                <a:ext cx="717376" cy="76944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088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VD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1912" end="11459.6666"/>
                </p14:media>
              </p:ext>
            </p:extLst>
          </p:nvPr>
        </p:nvPicPr>
        <p:blipFill rotWithShape="1">
          <a:blip r:embed="rId5"/>
          <a:srcRect r="1718" b="1953"/>
          <a:stretch>
            <a:fillRect/>
          </a:stretch>
        </p:blipFill>
        <p:spPr>
          <a:xfrm>
            <a:off x="1961955" y="2708900"/>
            <a:ext cx="5130395" cy="352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 Value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Every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 smtClean="0"/>
                  <a:t> has a factorization of the form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1877" t="-13542" r="-10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Right:  R"/>
              <p:cNvSpPr txBox="1"/>
              <p:nvPr/>
            </p:nvSpPr>
            <p:spPr>
              <a:xfrm>
                <a:off x="6428603" y="2202386"/>
                <a:ext cx="71737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 descr="Right:  R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603" y="2202386"/>
                <a:ext cx="717376" cy="76944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238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VD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3337" end="10477.6666"/>
                </p14:media>
              </p:ext>
            </p:extLst>
          </p:nvPr>
        </p:nvPicPr>
        <p:blipFill rotWithShape="1">
          <a:blip r:embed="rId5"/>
          <a:srcRect r="1718" b="1953"/>
          <a:stretch>
            <a:fillRect/>
          </a:stretch>
        </p:blipFill>
        <p:spPr>
          <a:xfrm>
            <a:off x="1961955" y="2708900"/>
            <a:ext cx="5130395" cy="352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 Value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Every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 smtClean="0"/>
                  <a:t> has a factorization of the form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blipFill rotWithShape="0">
                <a:blip r:embed="rId6"/>
                <a:stretch>
                  <a:fillRect l="-1877" t="-13542" r="-10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Right:  R"/>
              <p:cNvSpPr txBox="1"/>
              <p:nvPr/>
            </p:nvSpPr>
            <p:spPr>
              <a:xfrm>
                <a:off x="6428603" y="2202386"/>
                <a:ext cx="71737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 descr="Right:  R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603" y="2202386"/>
                <a:ext cx="717376" cy="76944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861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39440" y="1052670"/>
                <a:ext cx="26643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𝕄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𝕊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40" y="1052670"/>
                <a:ext cx="2664370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440" y="1345837"/>
            <a:ext cx="8236272" cy="488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5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990600"/>
          </a:xfrm>
        </p:spPr>
        <p:txBody>
          <a:bodyPr/>
          <a:lstStyle/>
          <a:p>
            <a:r>
              <a:rPr lang="en-US" dirty="0" smtClean="0"/>
              <a:t>Signed Singular Value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Every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 smtClean="0"/>
                  <a:t> has a factorization of the form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1877" t="-13542" r="-10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Right:  R"/>
              <p:cNvSpPr txBox="1"/>
              <p:nvPr/>
            </p:nvSpPr>
            <p:spPr>
              <a:xfrm>
                <a:off x="6428603" y="2202386"/>
                <a:ext cx="71737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 descr="Right:  R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603" y="2202386"/>
                <a:ext cx="717376" cy="7694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91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116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990600"/>
          </a:xfrm>
        </p:spPr>
        <p:txBody>
          <a:bodyPr/>
          <a:lstStyle/>
          <a:p>
            <a:r>
              <a:rPr lang="en-US" dirty="0" smtClean="0"/>
              <a:t>Signed Singular Value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Every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 smtClean="0"/>
                  <a:t> has a factorization of the form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1877" t="-13542" r="-10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Left:  R"/>
              <p:cNvSpPr txBox="1"/>
              <p:nvPr/>
            </p:nvSpPr>
            <p:spPr>
              <a:xfrm>
                <a:off x="5363327" y="2202363"/>
                <a:ext cx="71737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 descr="Left:  R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327" y="2202363"/>
                <a:ext cx="717376" cy="7694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33295" y="3113788"/>
                <a:ext cx="2469779" cy="1118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295" y="3113788"/>
                <a:ext cx="2469779" cy="111831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588280" y="3284980"/>
                <a:ext cx="18099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80" y="3284980"/>
                <a:ext cx="1809918" cy="64633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80517" y="5169454"/>
                <a:ext cx="633282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4000" b="0" i="0" dirty="0" smtClean="0">
                    <a:latin typeface="+mj-lt"/>
                  </a:rPr>
                  <a:t>Now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40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4000" dirty="0" smtClean="0"/>
                  <a:t> are rotations!</a:t>
                </a:r>
                <a:endParaRPr lang="en-US" sz="4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17" y="5169454"/>
                <a:ext cx="6332824" cy="707886"/>
              </a:xfrm>
              <a:prstGeom prst="rect">
                <a:avLst/>
              </a:prstGeom>
              <a:blipFill rotWithShape="0">
                <a:blip r:embed="rId13"/>
                <a:stretch>
                  <a:fillRect l="-3465" t="-15517" r="-2406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616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2.77778E-6 -0.07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990600"/>
          </a:xfrm>
        </p:spPr>
        <p:txBody>
          <a:bodyPr/>
          <a:lstStyle/>
          <a:p>
            <a:r>
              <a:rPr lang="en-US" dirty="0" smtClean="0"/>
              <a:t>Signed Singular Value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Every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 smtClean="0"/>
                  <a:t> has a factorization of the form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1877" t="-13542" r="-10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Left:  R"/>
              <p:cNvSpPr txBox="1"/>
              <p:nvPr/>
            </p:nvSpPr>
            <p:spPr>
              <a:xfrm>
                <a:off x="5363327" y="2202363"/>
                <a:ext cx="71737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 descr="Left:  R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327" y="2202363"/>
                <a:ext cx="717376" cy="7694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33295" y="3113788"/>
                <a:ext cx="2469779" cy="1118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295" y="3113788"/>
                <a:ext cx="2469779" cy="111831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588280" y="3284980"/>
                <a:ext cx="18099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80" y="3284980"/>
                <a:ext cx="1809918" cy="64633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57056" y="5470548"/>
                <a:ext cx="867160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4000" b="0" i="0" dirty="0" smtClean="0">
                    <a:latin typeface="+mj-lt"/>
                  </a:rPr>
                  <a:t>What if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40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4000" dirty="0" smtClean="0"/>
                  <a:t> both had reflections?</a:t>
                </a:r>
                <a:endParaRPr lang="en-US" sz="4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5470548"/>
                <a:ext cx="8671605" cy="707886"/>
              </a:xfrm>
              <a:prstGeom prst="rect">
                <a:avLst/>
              </a:prstGeom>
              <a:blipFill rotWithShape="0">
                <a:blip r:embed="rId13"/>
                <a:stretch>
                  <a:fillRect l="-2532" t="-15385" r="-1477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Up:  Now U and V are rotations!"/>
              <p:cNvSpPr txBox="1"/>
              <p:nvPr/>
            </p:nvSpPr>
            <p:spPr>
              <a:xfrm>
                <a:off x="1180542" y="4659904"/>
                <a:ext cx="633282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4000" b="0" i="0" dirty="0" smtClean="0">
                    <a:latin typeface="+mj-lt"/>
                  </a:rPr>
                  <a:t>Now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40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4000" dirty="0" smtClean="0"/>
                  <a:t> are rotations!</a:t>
                </a:r>
                <a:endParaRPr lang="en-US" sz="4000" dirty="0"/>
              </a:p>
            </p:txBody>
          </p:sp>
        </mc:Choice>
        <mc:Fallback xmlns="">
          <p:sp>
            <p:nvSpPr>
              <p:cNvPr id="16" name="TextBox 15" descr="Up:  Now U and V are rotations!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42" y="4659904"/>
                <a:ext cx="6332824" cy="707886"/>
              </a:xfrm>
              <a:prstGeom prst="rect">
                <a:avLst/>
              </a:prstGeom>
              <a:blipFill rotWithShape="0">
                <a:blip r:embed="rId14"/>
                <a:stretch>
                  <a:fillRect l="-3465" t="-15385" r="-2406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268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8148E-6 L 2.77778E-6 -0.05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-4.44444E-6 -0.0666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86800" cy="990600"/>
          </a:xfrm>
        </p:spPr>
        <p:txBody>
          <a:bodyPr/>
          <a:lstStyle/>
          <a:p>
            <a:r>
              <a:rPr lang="en-US" dirty="0" smtClean="0"/>
              <a:t>Signed Singular Value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Every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 smtClean="0"/>
                  <a:t> has a factorization of the form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1877" t="-13542" r="-10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Left:  R"/>
              <p:cNvSpPr txBox="1"/>
              <p:nvPr/>
            </p:nvSpPr>
            <p:spPr>
              <a:xfrm>
                <a:off x="5363327" y="2202363"/>
                <a:ext cx="71737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 descr="Left:  R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327" y="2202363"/>
                <a:ext cx="717376" cy="76944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33295" y="3113788"/>
                <a:ext cx="2469779" cy="1118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295" y="3113788"/>
                <a:ext cx="2469779" cy="111831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588280" y="3284980"/>
                <a:ext cx="18099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80" y="3284980"/>
                <a:ext cx="1809918" cy="64633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Up:  What if U and V both had reflections?"/>
              <p:cNvSpPr txBox="1"/>
              <p:nvPr/>
            </p:nvSpPr>
            <p:spPr>
              <a:xfrm>
                <a:off x="357015" y="5013325"/>
                <a:ext cx="867160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4000" b="0" i="0" dirty="0" smtClean="0">
                    <a:latin typeface="+mj-lt"/>
                  </a:rPr>
                  <a:t>What if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40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4000" dirty="0" smtClean="0"/>
                  <a:t> both had reflections?</a:t>
                </a:r>
                <a:endParaRPr lang="en-US" sz="4000" dirty="0"/>
              </a:p>
            </p:txBody>
          </p:sp>
        </mc:Choice>
        <mc:Fallback xmlns="">
          <p:sp>
            <p:nvSpPr>
              <p:cNvPr id="21" name="TextBox 20" descr="Up:  What if U and V both had reflections?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15" y="5013325"/>
                <a:ext cx="8671605" cy="707886"/>
              </a:xfrm>
              <a:prstGeom prst="rect">
                <a:avLst/>
              </a:prstGeom>
              <a:blipFill rotWithShape="0">
                <a:blip r:embed="rId13"/>
                <a:stretch>
                  <a:fillRect l="-2532" t="-15385" r="-1477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 descr="Up:  Now U and V are rotations!"/>
              <p:cNvSpPr txBox="1"/>
              <p:nvPr/>
            </p:nvSpPr>
            <p:spPr>
              <a:xfrm>
                <a:off x="1180567" y="4305894"/>
                <a:ext cx="633282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4000" b="0" i="0" dirty="0" smtClean="0">
                    <a:latin typeface="+mj-lt"/>
                  </a:rPr>
                  <a:t>Now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40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4000" dirty="0" smtClean="0"/>
                  <a:t> are rotations!</a:t>
                </a:r>
                <a:endParaRPr lang="en-US" sz="4000" dirty="0"/>
              </a:p>
            </p:txBody>
          </p:sp>
        </mc:Choice>
        <mc:Fallback xmlns="">
          <p:sp>
            <p:nvSpPr>
              <p:cNvPr id="20" name="TextBox 19" descr="Up:  Now U and V are rotations!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67" y="4305894"/>
                <a:ext cx="6332824" cy="707886"/>
              </a:xfrm>
              <a:prstGeom prst="rect">
                <a:avLst/>
              </a:prstGeom>
              <a:blipFill rotWithShape="0">
                <a:blip r:embed="rId14"/>
                <a:stretch>
                  <a:fillRect l="-3465" t="-15517" r="-2406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Up:  What if U and V both had reflections?"/>
              <p:cNvSpPr txBox="1"/>
              <p:nvPr/>
            </p:nvSpPr>
            <p:spPr>
              <a:xfrm>
                <a:off x="2042141" y="5729002"/>
                <a:ext cx="505971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sign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2" name="TextBox 21" descr="Up:  What if U and V both had reflections?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141" y="5729002"/>
                <a:ext cx="5059718" cy="707886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044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 values in 2D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89726" y="1492614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Closed form expression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50701" y="2348850"/>
                <a:ext cx="3642599" cy="9296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𝒥</m:t>
                      </m:r>
                      <m:r>
                        <a:rPr lang="en-US" sz="2400" b="1">
                          <a:latin typeface="Cambria Math" panose="02040503050406030204" pitchFamily="18" charset="0"/>
                        </a:rPr>
                        <m:t>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type m:val="noBa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701" y="2348850"/>
                <a:ext cx="3642599" cy="9296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25292" y="3789050"/>
                <a:ext cx="2262937" cy="9257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292" y="3789050"/>
                <a:ext cx="2262937" cy="9257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815712" y="3779319"/>
                <a:ext cx="2305503" cy="9257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   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712" y="3779319"/>
                <a:ext cx="2305503" cy="9257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 rot="5400000">
                <a:off x="2555740" y="3750829"/>
                <a:ext cx="4969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0">
                          <a:latin typeface="Cambria Math" panose="02040503050406030204" pitchFamily="18" charset="0"/>
                        </a:rPr>
                        <m:t>𝛻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2555740" y="3750829"/>
                <a:ext cx="496931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 rot="16200000">
                <a:off x="7334225" y="3744794"/>
                <a:ext cx="4969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0">
                          <a:latin typeface="Cambria Math" panose="02040503050406030204" pitchFamily="18" charset="0"/>
                        </a:rPr>
                        <m:t>𝛻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334225" y="3744794"/>
                <a:ext cx="496931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05689" y="5124121"/>
                <a:ext cx="283594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2800" b="1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89" y="5124121"/>
                <a:ext cx="2835941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665220" y="5147514"/>
                <a:ext cx="460648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2800" b="1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220" y="5147514"/>
                <a:ext cx="4606486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008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- ARAP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84730"/>
            <a:ext cx="5609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ARAP</a:t>
            </a:r>
            <a:r>
              <a:rPr lang="en-US" sz="3200" dirty="0" smtClean="0"/>
              <a:t>–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R</a:t>
            </a:r>
            <a:r>
              <a:rPr lang="en-US" sz="3200" dirty="0" smtClean="0"/>
              <a:t>igid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P</a:t>
            </a:r>
            <a:r>
              <a:rPr lang="en-US" sz="3200" dirty="0" smtClean="0"/>
              <a:t>ossible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11614" y="2420860"/>
                <a:ext cx="2247987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b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14" y="2420860"/>
                <a:ext cx="2247987" cy="5917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885848" y="3815480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Jacobian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609796" y="3724030"/>
            <a:ext cx="1524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800" dirty="0" smtClean="0"/>
              <a:t>Closest</a:t>
            </a:r>
          </a:p>
          <a:p>
            <a:pPr algn="ctr" rtl="0"/>
            <a:r>
              <a:rPr lang="en-US" sz="2800" dirty="0" smtClean="0"/>
              <a:t>Rotation</a:t>
            </a:r>
          </a:p>
        </p:txBody>
      </p:sp>
      <p:sp>
        <p:nvSpPr>
          <p:cNvPr id="8" name="Freeform 7"/>
          <p:cNvSpPr/>
          <p:nvPr/>
        </p:nvSpPr>
        <p:spPr>
          <a:xfrm>
            <a:off x="3455581" y="3208150"/>
            <a:ext cx="542261" cy="786809"/>
          </a:xfrm>
          <a:custGeom>
            <a:avLst/>
            <a:gdLst>
              <a:gd name="connsiteX0" fmla="*/ 0 w 542261"/>
              <a:gd name="connsiteY0" fmla="*/ 786809 h 786809"/>
              <a:gd name="connsiteX1" fmla="*/ 499731 w 542261"/>
              <a:gd name="connsiteY1" fmla="*/ 584790 h 786809"/>
              <a:gd name="connsiteX2" fmla="*/ 95693 w 542261"/>
              <a:gd name="connsiteY2" fmla="*/ 297711 h 786809"/>
              <a:gd name="connsiteX3" fmla="*/ 542261 w 542261"/>
              <a:gd name="connsiteY3" fmla="*/ 0 h 786809"/>
              <a:gd name="connsiteX0" fmla="*/ 0 w 542261"/>
              <a:gd name="connsiteY0" fmla="*/ 786809 h 786809"/>
              <a:gd name="connsiteX1" fmla="*/ 499731 w 542261"/>
              <a:gd name="connsiteY1" fmla="*/ 584790 h 786809"/>
              <a:gd name="connsiteX2" fmla="*/ 95693 w 542261"/>
              <a:gd name="connsiteY2" fmla="*/ 297711 h 786809"/>
              <a:gd name="connsiteX3" fmla="*/ 542261 w 542261"/>
              <a:gd name="connsiteY3" fmla="*/ 0 h 78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261" h="786809">
                <a:moveTo>
                  <a:pt x="0" y="786809"/>
                </a:moveTo>
                <a:cubicBezTo>
                  <a:pt x="241891" y="726557"/>
                  <a:pt x="483782" y="666306"/>
                  <a:pt x="499731" y="584790"/>
                </a:cubicBezTo>
                <a:cubicBezTo>
                  <a:pt x="515680" y="503274"/>
                  <a:pt x="88605" y="395176"/>
                  <a:pt x="95693" y="297711"/>
                </a:cubicBezTo>
                <a:cubicBezTo>
                  <a:pt x="102781" y="200246"/>
                  <a:pt x="535172" y="217081"/>
                  <a:pt x="54226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4973608" y="3208150"/>
            <a:ext cx="714812" cy="871870"/>
          </a:xfrm>
          <a:custGeom>
            <a:avLst/>
            <a:gdLst>
              <a:gd name="connsiteX0" fmla="*/ 722167 w 722167"/>
              <a:gd name="connsiteY0" fmla="*/ 871870 h 871870"/>
              <a:gd name="connsiteX1" fmla="*/ 456353 w 722167"/>
              <a:gd name="connsiteY1" fmla="*/ 329609 h 871870"/>
              <a:gd name="connsiteX2" fmla="*/ 413822 w 722167"/>
              <a:gd name="connsiteY2" fmla="*/ 765544 h 871870"/>
              <a:gd name="connsiteX3" fmla="*/ 52315 w 722167"/>
              <a:gd name="connsiteY3" fmla="*/ 244549 h 871870"/>
              <a:gd name="connsiteX4" fmla="*/ 9785 w 722167"/>
              <a:gd name="connsiteY4" fmla="*/ 0 h 871870"/>
              <a:gd name="connsiteX0" fmla="*/ 717125 w 717125"/>
              <a:gd name="connsiteY0" fmla="*/ 871870 h 871870"/>
              <a:gd name="connsiteX1" fmla="*/ 451311 w 717125"/>
              <a:gd name="connsiteY1" fmla="*/ 329609 h 871870"/>
              <a:gd name="connsiteX2" fmla="*/ 408780 w 717125"/>
              <a:gd name="connsiteY2" fmla="*/ 765544 h 871870"/>
              <a:gd name="connsiteX3" fmla="*/ 68539 w 717125"/>
              <a:gd name="connsiteY3" fmla="*/ 372140 h 871870"/>
              <a:gd name="connsiteX4" fmla="*/ 4743 w 71712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410 w 715410"/>
              <a:gd name="connsiteY0" fmla="*/ 871870 h 871870"/>
              <a:gd name="connsiteX1" fmla="*/ 449596 w 715410"/>
              <a:gd name="connsiteY1" fmla="*/ 329609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5410 w 715410"/>
              <a:gd name="connsiteY0" fmla="*/ 871870 h 871870"/>
              <a:gd name="connsiteX1" fmla="*/ 470861 w 715410"/>
              <a:gd name="connsiteY1" fmla="*/ 414670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5410 w 715410"/>
              <a:gd name="connsiteY0" fmla="*/ 871870 h 871870"/>
              <a:gd name="connsiteX1" fmla="*/ 470861 w 715410"/>
              <a:gd name="connsiteY1" fmla="*/ 414670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4812 w 714812"/>
              <a:gd name="connsiteY0" fmla="*/ 871870 h 871870"/>
              <a:gd name="connsiteX1" fmla="*/ 470263 w 714812"/>
              <a:gd name="connsiteY1" fmla="*/ 414670 h 871870"/>
              <a:gd name="connsiteX2" fmla="*/ 236346 w 714812"/>
              <a:gd name="connsiteY2" fmla="*/ 691116 h 871870"/>
              <a:gd name="connsiteX3" fmla="*/ 66226 w 714812"/>
              <a:gd name="connsiteY3" fmla="*/ 372140 h 871870"/>
              <a:gd name="connsiteX4" fmla="*/ 2430 w 714812"/>
              <a:gd name="connsiteY4" fmla="*/ 0 h 871870"/>
              <a:gd name="connsiteX0" fmla="*/ 714812 w 714812"/>
              <a:gd name="connsiteY0" fmla="*/ 871870 h 871870"/>
              <a:gd name="connsiteX1" fmla="*/ 470263 w 714812"/>
              <a:gd name="connsiteY1" fmla="*/ 414670 h 871870"/>
              <a:gd name="connsiteX2" fmla="*/ 236346 w 714812"/>
              <a:gd name="connsiteY2" fmla="*/ 691116 h 871870"/>
              <a:gd name="connsiteX3" fmla="*/ 66226 w 714812"/>
              <a:gd name="connsiteY3" fmla="*/ 372140 h 871870"/>
              <a:gd name="connsiteX4" fmla="*/ 2430 w 714812"/>
              <a:gd name="connsiteY4" fmla="*/ 0 h 87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812" h="871870">
                <a:moveTo>
                  <a:pt x="714812" y="871870"/>
                </a:moveTo>
                <a:cubicBezTo>
                  <a:pt x="607600" y="609600"/>
                  <a:pt x="550007" y="444796"/>
                  <a:pt x="470263" y="414670"/>
                </a:cubicBezTo>
                <a:cubicBezTo>
                  <a:pt x="390519" y="384544"/>
                  <a:pt x="346216" y="708837"/>
                  <a:pt x="236346" y="691116"/>
                </a:cubicBezTo>
                <a:cubicBezTo>
                  <a:pt x="126476" y="673395"/>
                  <a:pt x="105212" y="487326"/>
                  <a:pt x="66226" y="372140"/>
                </a:cubicBezTo>
                <a:cubicBezTo>
                  <a:pt x="27240" y="256954"/>
                  <a:pt x="-9975" y="58479"/>
                  <a:pt x="243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36179" y="4860505"/>
            <a:ext cx="6402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How to compute closest Rotation?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668909" y="2420860"/>
                <a:ext cx="2037353" cy="606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ARAP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909" y="2420860"/>
                <a:ext cx="2037353" cy="6067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911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- ARAP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84730"/>
            <a:ext cx="5609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ARAP</a:t>
            </a:r>
            <a:r>
              <a:rPr lang="en-US" sz="3200" dirty="0" smtClean="0"/>
              <a:t>–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R</a:t>
            </a:r>
            <a:r>
              <a:rPr lang="en-US" sz="3200" dirty="0" smtClean="0"/>
              <a:t>igid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P</a:t>
            </a:r>
            <a:r>
              <a:rPr lang="en-US" sz="3200" dirty="0" smtClean="0"/>
              <a:t>ossible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11614" y="2420860"/>
                <a:ext cx="2247987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b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14" y="2420860"/>
                <a:ext cx="2247987" cy="5917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885848" y="3815480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Jacobian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609796" y="3724030"/>
            <a:ext cx="1524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800" dirty="0" smtClean="0"/>
              <a:t>Closest</a:t>
            </a:r>
          </a:p>
          <a:p>
            <a:pPr algn="ctr" rtl="0"/>
            <a:r>
              <a:rPr lang="en-US" sz="2800" dirty="0" smtClean="0"/>
              <a:t>Rotation</a:t>
            </a:r>
          </a:p>
        </p:txBody>
      </p:sp>
      <p:sp>
        <p:nvSpPr>
          <p:cNvPr id="8" name="Freeform 7"/>
          <p:cNvSpPr/>
          <p:nvPr/>
        </p:nvSpPr>
        <p:spPr>
          <a:xfrm>
            <a:off x="3455581" y="3208150"/>
            <a:ext cx="542261" cy="786809"/>
          </a:xfrm>
          <a:custGeom>
            <a:avLst/>
            <a:gdLst>
              <a:gd name="connsiteX0" fmla="*/ 0 w 542261"/>
              <a:gd name="connsiteY0" fmla="*/ 786809 h 786809"/>
              <a:gd name="connsiteX1" fmla="*/ 499731 w 542261"/>
              <a:gd name="connsiteY1" fmla="*/ 584790 h 786809"/>
              <a:gd name="connsiteX2" fmla="*/ 95693 w 542261"/>
              <a:gd name="connsiteY2" fmla="*/ 297711 h 786809"/>
              <a:gd name="connsiteX3" fmla="*/ 542261 w 542261"/>
              <a:gd name="connsiteY3" fmla="*/ 0 h 786809"/>
              <a:gd name="connsiteX0" fmla="*/ 0 w 542261"/>
              <a:gd name="connsiteY0" fmla="*/ 786809 h 786809"/>
              <a:gd name="connsiteX1" fmla="*/ 499731 w 542261"/>
              <a:gd name="connsiteY1" fmla="*/ 584790 h 786809"/>
              <a:gd name="connsiteX2" fmla="*/ 95693 w 542261"/>
              <a:gd name="connsiteY2" fmla="*/ 297711 h 786809"/>
              <a:gd name="connsiteX3" fmla="*/ 542261 w 542261"/>
              <a:gd name="connsiteY3" fmla="*/ 0 h 78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261" h="786809">
                <a:moveTo>
                  <a:pt x="0" y="786809"/>
                </a:moveTo>
                <a:cubicBezTo>
                  <a:pt x="241891" y="726557"/>
                  <a:pt x="483782" y="666306"/>
                  <a:pt x="499731" y="584790"/>
                </a:cubicBezTo>
                <a:cubicBezTo>
                  <a:pt x="515680" y="503274"/>
                  <a:pt x="88605" y="395176"/>
                  <a:pt x="95693" y="297711"/>
                </a:cubicBezTo>
                <a:cubicBezTo>
                  <a:pt x="102781" y="200246"/>
                  <a:pt x="535172" y="217081"/>
                  <a:pt x="54226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4973608" y="3208150"/>
            <a:ext cx="714812" cy="871870"/>
          </a:xfrm>
          <a:custGeom>
            <a:avLst/>
            <a:gdLst>
              <a:gd name="connsiteX0" fmla="*/ 722167 w 722167"/>
              <a:gd name="connsiteY0" fmla="*/ 871870 h 871870"/>
              <a:gd name="connsiteX1" fmla="*/ 456353 w 722167"/>
              <a:gd name="connsiteY1" fmla="*/ 329609 h 871870"/>
              <a:gd name="connsiteX2" fmla="*/ 413822 w 722167"/>
              <a:gd name="connsiteY2" fmla="*/ 765544 h 871870"/>
              <a:gd name="connsiteX3" fmla="*/ 52315 w 722167"/>
              <a:gd name="connsiteY3" fmla="*/ 244549 h 871870"/>
              <a:gd name="connsiteX4" fmla="*/ 9785 w 722167"/>
              <a:gd name="connsiteY4" fmla="*/ 0 h 871870"/>
              <a:gd name="connsiteX0" fmla="*/ 717125 w 717125"/>
              <a:gd name="connsiteY0" fmla="*/ 871870 h 871870"/>
              <a:gd name="connsiteX1" fmla="*/ 451311 w 717125"/>
              <a:gd name="connsiteY1" fmla="*/ 329609 h 871870"/>
              <a:gd name="connsiteX2" fmla="*/ 408780 w 717125"/>
              <a:gd name="connsiteY2" fmla="*/ 765544 h 871870"/>
              <a:gd name="connsiteX3" fmla="*/ 68539 w 717125"/>
              <a:gd name="connsiteY3" fmla="*/ 372140 h 871870"/>
              <a:gd name="connsiteX4" fmla="*/ 4743 w 71712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410 w 715410"/>
              <a:gd name="connsiteY0" fmla="*/ 871870 h 871870"/>
              <a:gd name="connsiteX1" fmla="*/ 449596 w 715410"/>
              <a:gd name="connsiteY1" fmla="*/ 329609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5410 w 715410"/>
              <a:gd name="connsiteY0" fmla="*/ 871870 h 871870"/>
              <a:gd name="connsiteX1" fmla="*/ 470861 w 715410"/>
              <a:gd name="connsiteY1" fmla="*/ 414670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5410 w 715410"/>
              <a:gd name="connsiteY0" fmla="*/ 871870 h 871870"/>
              <a:gd name="connsiteX1" fmla="*/ 470861 w 715410"/>
              <a:gd name="connsiteY1" fmla="*/ 414670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4812 w 714812"/>
              <a:gd name="connsiteY0" fmla="*/ 871870 h 871870"/>
              <a:gd name="connsiteX1" fmla="*/ 470263 w 714812"/>
              <a:gd name="connsiteY1" fmla="*/ 414670 h 871870"/>
              <a:gd name="connsiteX2" fmla="*/ 236346 w 714812"/>
              <a:gd name="connsiteY2" fmla="*/ 691116 h 871870"/>
              <a:gd name="connsiteX3" fmla="*/ 66226 w 714812"/>
              <a:gd name="connsiteY3" fmla="*/ 372140 h 871870"/>
              <a:gd name="connsiteX4" fmla="*/ 2430 w 714812"/>
              <a:gd name="connsiteY4" fmla="*/ 0 h 871870"/>
              <a:gd name="connsiteX0" fmla="*/ 714812 w 714812"/>
              <a:gd name="connsiteY0" fmla="*/ 871870 h 871870"/>
              <a:gd name="connsiteX1" fmla="*/ 470263 w 714812"/>
              <a:gd name="connsiteY1" fmla="*/ 414670 h 871870"/>
              <a:gd name="connsiteX2" fmla="*/ 236346 w 714812"/>
              <a:gd name="connsiteY2" fmla="*/ 691116 h 871870"/>
              <a:gd name="connsiteX3" fmla="*/ 66226 w 714812"/>
              <a:gd name="connsiteY3" fmla="*/ 372140 h 871870"/>
              <a:gd name="connsiteX4" fmla="*/ 2430 w 714812"/>
              <a:gd name="connsiteY4" fmla="*/ 0 h 87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812" h="871870">
                <a:moveTo>
                  <a:pt x="714812" y="871870"/>
                </a:moveTo>
                <a:cubicBezTo>
                  <a:pt x="607600" y="609600"/>
                  <a:pt x="550007" y="444796"/>
                  <a:pt x="470263" y="414670"/>
                </a:cubicBezTo>
                <a:cubicBezTo>
                  <a:pt x="390519" y="384544"/>
                  <a:pt x="346216" y="708837"/>
                  <a:pt x="236346" y="691116"/>
                </a:cubicBezTo>
                <a:cubicBezTo>
                  <a:pt x="126476" y="673395"/>
                  <a:pt x="105212" y="487326"/>
                  <a:pt x="66226" y="372140"/>
                </a:cubicBezTo>
                <a:cubicBezTo>
                  <a:pt x="27240" y="256954"/>
                  <a:pt x="-9975" y="58479"/>
                  <a:pt x="243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668909" y="2420860"/>
                <a:ext cx="2037353" cy="606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ARAP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909" y="2420860"/>
                <a:ext cx="2037353" cy="6067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423065" y="4840732"/>
                <a:ext cx="210929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𝑈𝑆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065" y="4840732"/>
                <a:ext cx="2109295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018773" y="4872067"/>
                <a:ext cx="214558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𝐀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𝑈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773" y="4872067"/>
                <a:ext cx="2145587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336179" y="5733320"/>
            <a:ext cx="6333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Proof</a:t>
            </a:r>
            <a:r>
              <a:rPr lang="en-US" sz="3200" dirty="0" smtClean="0"/>
              <a:t>: Using Lagrange multipliers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968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– ASAP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84730"/>
            <a:ext cx="5770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ASAP</a:t>
            </a:r>
            <a:r>
              <a:rPr lang="en-US" sz="3200" dirty="0" smtClean="0"/>
              <a:t>–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S</a:t>
            </a:r>
            <a:r>
              <a:rPr lang="en-US" sz="3200" dirty="0" smtClean="0"/>
              <a:t>imilar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P</a:t>
            </a:r>
            <a:r>
              <a:rPr lang="en-US" sz="3200" dirty="0" smtClean="0"/>
              <a:t>ossible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511614" y="2420860"/>
                <a:ext cx="2151038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14" y="2420860"/>
                <a:ext cx="2151038" cy="5917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885848" y="3815480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Jacobian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5550485" y="3724030"/>
            <a:ext cx="16433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800" dirty="0" smtClean="0"/>
              <a:t>Closest</a:t>
            </a:r>
          </a:p>
          <a:p>
            <a:pPr algn="ctr" rtl="0"/>
            <a:r>
              <a:rPr lang="en-US" sz="2800" dirty="0" smtClean="0"/>
              <a:t>Similarity</a:t>
            </a:r>
          </a:p>
        </p:txBody>
      </p:sp>
      <p:sp>
        <p:nvSpPr>
          <p:cNvPr id="12" name="Freeform 11"/>
          <p:cNvSpPr/>
          <p:nvPr/>
        </p:nvSpPr>
        <p:spPr>
          <a:xfrm>
            <a:off x="3455581" y="3208150"/>
            <a:ext cx="542261" cy="786809"/>
          </a:xfrm>
          <a:custGeom>
            <a:avLst/>
            <a:gdLst>
              <a:gd name="connsiteX0" fmla="*/ 0 w 542261"/>
              <a:gd name="connsiteY0" fmla="*/ 786809 h 786809"/>
              <a:gd name="connsiteX1" fmla="*/ 499731 w 542261"/>
              <a:gd name="connsiteY1" fmla="*/ 584790 h 786809"/>
              <a:gd name="connsiteX2" fmla="*/ 95693 w 542261"/>
              <a:gd name="connsiteY2" fmla="*/ 297711 h 786809"/>
              <a:gd name="connsiteX3" fmla="*/ 542261 w 542261"/>
              <a:gd name="connsiteY3" fmla="*/ 0 h 786809"/>
              <a:gd name="connsiteX0" fmla="*/ 0 w 542261"/>
              <a:gd name="connsiteY0" fmla="*/ 786809 h 786809"/>
              <a:gd name="connsiteX1" fmla="*/ 499731 w 542261"/>
              <a:gd name="connsiteY1" fmla="*/ 584790 h 786809"/>
              <a:gd name="connsiteX2" fmla="*/ 95693 w 542261"/>
              <a:gd name="connsiteY2" fmla="*/ 297711 h 786809"/>
              <a:gd name="connsiteX3" fmla="*/ 542261 w 542261"/>
              <a:gd name="connsiteY3" fmla="*/ 0 h 78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261" h="786809">
                <a:moveTo>
                  <a:pt x="0" y="786809"/>
                </a:moveTo>
                <a:cubicBezTo>
                  <a:pt x="241891" y="726557"/>
                  <a:pt x="483782" y="666306"/>
                  <a:pt x="499731" y="584790"/>
                </a:cubicBezTo>
                <a:cubicBezTo>
                  <a:pt x="515680" y="503274"/>
                  <a:pt x="88605" y="395176"/>
                  <a:pt x="95693" y="297711"/>
                </a:cubicBezTo>
                <a:cubicBezTo>
                  <a:pt x="102781" y="200246"/>
                  <a:pt x="535172" y="217081"/>
                  <a:pt x="54226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4973608" y="3208150"/>
            <a:ext cx="714812" cy="871870"/>
          </a:xfrm>
          <a:custGeom>
            <a:avLst/>
            <a:gdLst>
              <a:gd name="connsiteX0" fmla="*/ 722167 w 722167"/>
              <a:gd name="connsiteY0" fmla="*/ 871870 h 871870"/>
              <a:gd name="connsiteX1" fmla="*/ 456353 w 722167"/>
              <a:gd name="connsiteY1" fmla="*/ 329609 h 871870"/>
              <a:gd name="connsiteX2" fmla="*/ 413822 w 722167"/>
              <a:gd name="connsiteY2" fmla="*/ 765544 h 871870"/>
              <a:gd name="connsiteX3" fmla="*/ 52315 w 722167"/>
              <a:gd name="connsiteY3" fmla="*/ 244549 h 871870"/>
              <a:gd name="connsiteX4" fmla="*/ 9785 w 722167"/>
              <a:gd name="connsiteY4" fmla="*/ 0 h 871870"/>
              <a:gd name="connsiteX0" fmla="*/ 717125 w 717125"/>
              <a:gd name="connsiteY0" fmla="*/ 871870 h 871870"/>
              <a:gd name="connsiteX1" fmla="*/ 451311 w 717125"/>
              <a:gd name="connsiteY1" fmla="*/ 329609 h 871870"/>
              <a:gd name="connsiteX2" fmla="*/ 408780 w 717125"/>
              <a:gd name="connsiteY2" fmla="*/ 765544 h 871870"/>
              <a:gd name="connsiteX3" fmla="*/ 68539 w 717125"/>
              <a:gd name="connsiteY3" fmla="*/ 372140 h 871870"/>
              <a:gd name="connsiteX4" fmla="*/ 4743 w 71712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410 w 715410"/>
              <a:gd name="connsiteY0" fmla="*/ 871870 h 871870"/>
              <a:gd name="connsiteX1" fmla="*/ 449596 w 715410"/>
              <a:gd name="connsiteY1" fmla="*/ 329609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5410 w 715410"/>
              <a:gd name="connsiteY0" fmla="*/ 871870 h 871870"/>
              <a:gd name="connsiteX1" fmla="*/ 470861 w 715410"/>
              <a:gd name="connsiteY1" fmla="*/ 414670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5410 w 715410"/>
              <a:gd name="connsiteY0" fmla="*/ 871870 h 871870"/>
              <a:gd name="connsiteX1" fmla="*/ 470861 w 715410"/>
              <a:gd name="connsiteY1" fmla="*/ 414670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4812 w 714812"/>
              <a:gd name="connsiteY0" fmla="*/ 871870 h 871870"/>
              <a:gd name="connsiteX1" fmla="*/ 470263 w 714812"/>
              <a:gd name="connsiteY1" fmla="*/ 414670 h 871870"/>
              <a:gd name="connsiteX2" fmla="*/ 236346 w 714812"/>
              <a:gd name="connsiteY2" fmla="*/ 691116 h 871870"/>
              <a:gd name="connsiteX3" fmla="*/ 66226 w 714812"/>
              <a:gd name="connsiteY3" fmla="*/ 372140 h 871870"/>
              <a:gd name="connsiteX4" fmla="*/ 2430 w 714812"/>
              <a:gd name="connsiteY4" fmla="*/ 0 h 871870"/>
              <a:gd name="connsiteX0" fmla="*/ 714812 w 714812"/>
              <a:gd name="connsiteY0" fmla="*/ 871870 h 871870"/>
              <a:gd name="connsiteX1" fmla="*/ 470263 w 714812"/>
              <a:gd name="connsiteY1" fmla="*/ 414670 h 871870"/>
              <a:gd name="connsiteX2" fmla="*/ 236346 w 714812"/>
              <a:gd name="connsiteY2" fmla="*/ 691116 h 871870"/>
              <a:gd name="connsiteX3" fmla="*/ 66226 w 714812"/>
              <a:gd name="connsiteY3" fmla="*/ 372140 h 871870"/>
              <a:gd name="connsiteX4" fmla="*/ 2430 w 714812"/>
              <a:gd name="connsiteY4" fmla="*/ 0 h 87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812" h="871870">
                <a:moveTo>
                  <a:pt x="714812" y="871870"/>
                </a:moveTo>
                <a:cubicBezTo>
                  <a:pt x="607600" y="609600"/>
                  <a:pt x="550007" y="444796"/>
                  <a:pt x="470263" y="414670"/>
                </a:cubicBezTo>
                <a:cubicBezTo>
                  <a:pt x="390519" y="384544"/>
                  <a:pt x="346216" y="708837"/>
                  <a:pt x="236346" y="691116"/>
                </a:cubicBezTo>
                <a:cubicBezTo>
                  <a:pt x="126476" y="673395"/>
                  <a:pt x="105212" y="487326"/>
                  <a:pt x="66226" y="372140"/>
                </a:cubicBezTo>
                <a:cubicBezTo>
                  <a:pt x="27240" y="256954"/>
                  <a:pt x="-9975" y="58479"/>
                  <a:pt x="243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668909" y="2420860"/>
                <a:ext cx="1986057" cy="6099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ASAP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909" y="2420860"/>
                <a:ext cx="1986057" cy="6099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423065" y="4840732"/>
                <a:ext cx="210929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𝑈𝑆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065" y="4840732"/>
                <a:ext cx="2109295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018773" y="4872067"/>
                <a:ext cx="229909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𝐀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𝑈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773" y="4872067"/>
                <a:ext cx="2299091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013377" y="5523109"/>
                <a:ext cx="2367378" cy="9836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377" y="5523109"/>
                <a:ext cx="2367378" cy="98366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37230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- ARAP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84730"/>
            <a:ext cx="5609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ARAP</a:t>
            </a:r>
            <a:r>
              <a:rPr lang="en-US" sz="3200" dirty="0" smtClean="0"/>
              <a:t>–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R</a:t>
            </a:r>
            <a:r>
              <a:rPr lang="en-US" sz="3200" dirty="0" smtClean="0"/>
              <a:t>igid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P</a:t>
            </a:r>
            <a:r>
              <a:rPr lang="en-US" sz="3200" dirty="0" smtClean="0"/>
              <a:t>ossible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11614" y="2420860"/>
                <a:ext cx="2247987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b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14" y="2420860"/>
                <a:ext cx="2247987" cy="5917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885848" y="3815480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Jacobian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609796" y="3724030"/>
            <a:ext cx="1524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800" dirty="0" smtClean="0"/>
              <a:t>Closest</a:t>
            </a:r>
          </a:p>
          <a:p>
            <a:pPr algn="ctr" rtl="0"/>
            <a:r>
              <a:rPr lang="en-US" sz="2800" dirty="0" smtClean="0"/>
              <a:t>Rotation</a:t>
            </a:r>
          </a:p>
        </p:txBody>
      </p:sp>
      <p:sp>
        <p:nvSpPr>
          <p:cNvPr id="8" name="Freeform 7"/>
          <p:cNvSpPr/>
          <p:nvPr/>
        </p:nvSpPr>
        <p:spPr>
          <a:xfrm>
            <a:off x="3455581" y="3208150"/>
            <a:ext cx="542261" cy="786809"/>
          </a:xfrm>
          <a:custGeom>
            <a:avLst/>
            <a:gdLst>
              <a:gd name="connsiteX0" fmla="*/ 0 w 542261"/>
              <a:gd name="connsiteY0" fmla="*/ 786809 h 786809"/>
              <a:gd name="connsiteX1" fmla="*/ 499731 w 542261"/>
              <a:gd name="connsiteY1" fmla="*/ 584790 h 786809"/>
              <a:gd name="connsiteX2" fmla="*/ 95693 w 542261"/>
              <a:gd name="connsiteY2" fmla="*/ 297711 h 786809"/>
              <a:gd name="connsiteX3" fmla="*/ 542261 w 542261"/>
              <a:gd name="connsiteY3" fmla="*/ 0 h 786809"/>
              <a:gd name="connsiteX0" fmla="*/ 0 w 542261"/>
              <a:gd name="connsiteY0" fmla="*/ 786809 h 786809"/>
              <a:gd name="connsiteX1" fmla="*/ 499731 w 542261"/>
              <a:gd name="connsiteY1" fmla="*/ 584790 h 786809"/>
              <a:gd name="connsiteX2" fmla="*/ 95693 w 542261"/>
              <a:gd name="connsiteY2" fmla="*/ 297711 h 786809"/>
              <a:gd name="connsiteX3" fmla="*/ 542261 w 542261"/>
              <a:gd name="connsiteY3" fmla="*/ 0 h 78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261" h="786809">
                <a:moveTo>
                  <a:pt x="0" y="786809"/>
                </a:moveTo>
                <a:cubicBezTo>
                  <a:pt x="241891" y="726557"/>
                  <a:pt x="483782" y="666306"/>
                  <a:pt x="499731" y="584790"/>
                </a:cubicBezTo>
                <a:cubicBezTo>
                  <a:pt x="515680" y="503274"/>
                  <a:pt x="88605" y="395176"/>
                  <a:pt x="95693" y="297711"/>
                </a:cubicBezTo>
                <a:cubicBezTo>
                  <a:pt x="102781" y="200246"/>
                  <a:pt x="535172" y="217081"/>
                  <a:pt x="54226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4973608" y="3208150"/>
            <a:ext cx="714812" cy="871870"/>
          </a:xfrm>
          <a:custGeom>
            <a:avLst/>
            <a:gdLst>
              <a:gd name="connsiteX0" fmla="*/ 722167 w 722167"/>
              <a:gd name="connsiteY0" fmla="*/ 871870 h 871870"/>
              <a:gd name="connsiteX1" fmla="*/ 456353 w 722167"/>
              <a:gd name="connsiteY1" fmla="*/ 329609 h 871870"/>
              <a:gd name="connsiteX2" fmla="*/ 413822 w 722167"/>
              <a:gd name="connsiteY2" fmla="*/ 765544 h 871870"/>
              <a:gd name="connsiteX3" fmla="*/ 52315 w 722167"/>
              <a:gd name="connsiteY3" fmla="*/ 244549 h 871870"/>
              <a:gd name="connsiteX4" fmla="*/ 9785 w 722167"/>
              <a:gd name="connsiteY4" fmla="*/ 0 h 871870"/>
              <a:gd name="connsiteX0" fmla="*/ 717125 w 717125"/>
              <a:gd name="connsiteY0" fmla="*/ 871870 h 871870"/>
              <a:gd name="connsiteX1" fmla="*/ 451311 w 717125"/>
              <a:gd name="connsiteY1" fmla="*/ 329609 h 871870"/>
              <a:gd name="connsiteX2" fmla="*/ 408780 w 717125"/>
              <a:gd name="connsiteY2" fmla="*/ 765544 h 871870"/>
              <a:gd name="connsiteX3" fmla="*/ 68539 w 717125"/>
              <a:gd name="connsiteY3" fmla="*/ 372140 h 871870"/>
              <a:gd name="connsiteX4" fmla="*/ 4743 w 71712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410 w 715410"/>
              <a:gd name="connsiteY0" fmla="*/ 871870 h 871870"/>
              <a:gd name="connsiteX1" fmla="*/ 449596 w 715410"/>
              <a:gd name="connsiteY1" fmla="*/ 329609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5410 w 715410"/>
              <a:gd name="connsiteY0" fmla="*/ 871870 h 871870"/>
              <a:gd name="connsiteX1" fmla="*/ 470861 w 715410"/>
              <a:gd name="connsiteY1" fmla="*/ 414670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5410 w 715410"/>
              <a:gd name="connsiteY0" fmla="*/ 871870 h 871870"/>
              <a:gd name="connsiteX1" fmla="*/ 470861 w 715410"/>
              <a:gd name="connsiteY1" fmla="*/ 414670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4812 w 714812"/>
              <a:gd name="connsiteY0" fmla="*/ 871870 h 871870"/>
              <a:gd name="connsiteX1" fmla="*/ 470263 w 714812"/>
              <a:gd name="connsiteY1" fmla="*/ 414670 h 871870"/>
              <a:gd name="connsiteX2" fmla="*/ 236346 w 714812"/>
              <a:gd name="connsiteY2" fmla="*/ 691116 h 871870"/>
              <a:gd name="connsiteX3" fmla="*/ 66226 w 714812"/>
              <a:gd name="connsiteY3" fmla="*/ 372140 h 871870"/>
              <a:gd name="connsiteX4" fmla="*/ 2430 w 714812"/>
              <a:gd name="connsiteY4" fmla="*/ 0 h 871870"/>
              <a:gd name="connsiteX0" fmla="*/ 714812 w 714812"/>
              <a:gd name="connsiteY0" fmla="*/ 871870 h 871870"/>
              <a:gd name="connsiteX1" fmla="*/ 470263 w 714812"/>
              <a:gd name="connsiteY1" fmla="*/ 414670 h 871870"/>
              <a:gd name="connsiteX2" fmla="*/ 236346 w 714812"/>
              <a:gd name="connsiteY2" fmla="*/ 691116 h 871870"/>
              <a:gd name="connsiteX3" fmla="*/ 66226 w 714812"/>
              <a:gd name="connsiteY3" fmla="*/ 372140 h 871870"/>
              <a:gd name="connsiteX4" fmla="*/ 2430 w 714812"/>
              <a:gd name="connsiteY4" fmla="*/ 0 h 87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812" h="871870">
                <a:moveTo>
                  <a:pt x="714812" y="871870"/>
                </a:moveTo>
                <a:cubicBezTo>
                  <a:pt x="607600" y="609600"/>
                  <a:pt x="550007" y="444796"/>
                  <a:pt x="470263" y="414670"/>
                </a:cubicBezTo>
                <a:cubicBezTo>
                  <a:pt x="390519" y="384544"/>
                  <a:pt x="346216" y="708837"/>
                  <a:pt x="236346" y="691116"/>
                </a:cubicBezTo>
                <a:cubicBezTo>
                  <a:pt x="126476" y="673395"/>
                  <a:pt x="105212" y="487326"/>
                  <a:pt x="66226" y="372140"/>
                </a:cubicBezTo>
                <a:cubicBezTo>
                  <a:pt x="27240" y="256954"/>
                  <a:pt x="-9975" y="58479"/>
                  <a:pt x="243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668909" y="2420860"/>
                <a:ext cx="2037353" cy="606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ARAP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909" y="2420860"/>
                <a:ext cx="2037353" cy="6067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423065" y="4840732"/>
                <a:ext cx="210929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𝑈𝑆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065" y="4840732"/>
                <a:ext cx="2109295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018773" y="4872067"/>
                <a:ext cx="214558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𝐀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𝑈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773" y="4872067"/>
                <a:ext cx="2145587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336179" y="5733320"/>
            <a:ext cx="6333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Proof</a:t>
            </a:r>
            <a:r>
              <a:rPr lang="en-US" sz="3200" dirty="0" smtClean="0"/>
              <a:t>: Using Lagrange multipliers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9323919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Distortion - ARAP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484730"/>
            <a:ext cx="5609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ARAP</a:t>
            </a:r>
            <a:r>
              <a:rPr lang="en-US" sz="3200" dirty="0" smtClean="0"/>
              <a:t>–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R</a:t>
            </a:r>
            <a:r>
              <a:rPr lang="en-US" sz="3200" dirty="0" smtClean="0"/>
              <a:t>igid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P</a:t>
            </a:r>
            <a:r>
              <a:rPr lang="en-US" sz="3200" dirty="0" smtClean="0"/>
              <a:t>ossible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11614" y="2420860"/>
                <a:ext cx="2247987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b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14" y="2420860"/>
                <a:ext cx="2247987" cy="5917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668909" y="2420860"/>
                <a:ext cx="2037353" cy="606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ARAP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909" y="2420860"/>
                <a:ext cx="2037353" cy="6067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603392" y="2420859"/>
                <a:ext cx="2914644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392" y="2420859"/>
                <a:ext cx="2914644" cy="5917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060350" y="3332232"/>
                <a:ext cx="3633431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350" y="3332232"/>
                <a:ext cx="3633431" cy="5917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060350" y="4197518"/>
                <a:ext cx="3370089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350" y="4197518"/>
                <a:ext cx="3370089" cy="5917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060349" y="5062804"/>
                <a:ext cx="2680157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349" y="5062804"/>
                <a:ext cx="2680157" cy="5917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059790" y="5789645"/>
                <a:ext cx="448731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90" y="5789645"/>
                <a:ext cx="4487319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71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39440" y="1052670"/>
                <a:ext cx="26643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𝕄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𝕄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40" y="1052670"/>
                <a:ext cx="2664370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6800"/>
          <a:stretch/>
        </p:blipFill>
        <p:spPr>
          <a:xfrm>
            <a:off x="1619590" y="1916790"/>
            <a:ext cx="5910389" cy="424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3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Distortion - </a:t>
            </a:r>
            <a:r>
              <a:rPr lang="en-US" dirty="0" smtClean="0"/>
              <a:t>ASAP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84730"/>
            <a:ext cx="5816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ASAP</a:t>
            </a:r>
            <a:r>
              <a:rPr lang="en-US" sz="3200" dirty="0" smtClean="0"/>
              <a:t>–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S</a:t>
            </a:r>
            <a:r>
              <a:rPr lang="en-US" sz="3200" dirty="0" smtClean="0"/>
              <a:t>imilar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P</a:t>
            </a:r>
            <a:r>
              <a:rPr lang="en-US" sz="3200" dirty="0" smtClean="0"/>
              <a:t>ossible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11614" y="2420860"/>
                <a:ext cx="2151038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14" y="2420860"/>
                <a:ext cx="2151038" cy="5917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668909" y="2420860"/>
                <a:ext cx="2037353" cy="606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ASAP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909" y="2420860"/>
                <a:ext cx="2037353" cy="6067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060350" y="3332232"/>
                <a:ext cx="3883884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350" y="3332232"/>
                <a:ext cx="3883884" cy="5917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060350" y="4197518"/>
                <a:ext cx="3620543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350" y="4197518"/>
                <a:ext cx="3620543" cy="5917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059790" y="4932515"/>
                <a:ext cx="451963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90" y="4932515"/>
                <a:ext cx="4519634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059790" y="5724625"/>
                <a:ext cx="25337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90" y="5724625"/>
                <a:ext cx="2533706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61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1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Distortion bias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31550" y="2957491"/>
                <a:ext cx="2418867" cy="6745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ASAP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50" y="2957491"/>
                <a:ext cx="2418867" cy="6745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292100" y="2953958"/>
                <a:ext cx="2673745" cy="6745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600">
                              <a:latin typeface="Cambria Math" panose="02040503050406030204" pitchFamily="18" charset="0"/>
                            </a:rPr>
                            <m:t>ASAP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100" y="2953958"/>
                <a:ext cx="2673745" cy="6745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94353" y="4149100"/>
                <a:ext cx="211352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353" y="4149100"/>
                <a:ext cx="2113527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315680" y="4077090"/>
                <a:ext cx="256878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680" y="4077090"/>
                <a:ext cx="2568780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283960" y="2998699"/>
                <a:ext cx="65755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0" y="2998699"/>
                <a:ext cx="657552" cy="64633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82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Conformal distortion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44131" y="2852920"/>
                <a:ext cx="1055738" cy="1645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131" y="2852920"/>
                <a:ext cx="1055738" cy="164570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2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30" y="458929"/>
            <a:ext cx="3499690" cy="1945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602" y="444084"/>
            <a:ext cx="4617153" cy="1904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86" y="2476725"/>
            <a:ext cx="4617153" cy="2158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30" y="2361473"/>
            <a:ext cx="4373343" cy="2219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440" y="5040768"/>
            <a:ext cx="3753659" cy="1772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633" y="4691190"/>
            <a:ext cx="4474930" cy="219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6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39440" y="1052670"/>
                <a:ext cx="26643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40" y="1052670"/>
                <a:ext cx="2664370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474671"/>
              </p:ext>
            </p:extLst>
          </p:nvPr>
        </p:nvGraphicFramePr>
        <p:xfrm>
          <a:off x="323410" y="2060810"/>
          <a:ext cx="8366234" cy="4176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Image" r:id="rId5" imgW="22336200" imgH="11149200" progId="Photoshop.Image.15">
                  <p:embed/>
                </p:oleObj>
              </mc:Choice>
              <mc:Fallback>
                <p:oleObj name="Image" r:id="rId5" imgW="22336200" imgH="1114920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410" y="2060810"/>
                        <a:ext cx="8366234" cy="41765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494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39440" y="1052670"/>
                <a:ext cx="26643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40" y="1052670"/>
                <a:ext cx="2664370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474671"/>
              </p:ext>
            </p:extLst>
          </p:nvPr>
        </p:nvGraphicFramePr>
        <p:xfrm>
          <a:off x="323410" y="2060810"/>
          <a:ext cx="8366234" cy="4176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Image" r:id="rId4" imgW="22336200" imgH="11149200" progId="Photoshop.Image.15">
                  <p:embed/>
                </p:oleObj>
              </mc:Choice>
              <mc:Fallback>
                <p:oleObj name="Image" r:id="rId4" imgW="22336200" imgH="1114920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410" y="2060810"/>
                        <a:ext cx="8366234" cy="41765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07037" y="764630"/>
            <a:ext cx="8785220" cy="5760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935495" y="2369827"/>
            <a:ext cx="7273010" cy="115216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35495" y="3770950"/>
            <a:ext cx="7273010" cy="115216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Word_9-1"/>
          <p:cNvSpPr txBox="1"/>
          <p:nvPr/>
        </p:nvSpPr>
        <p:spPr>
          <a:xfrm>
            <a:off x="1403560" y="2379275"/>
            <a:ext cx="570669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All </a:t>
            </a:r>
            <a:endParaRPr lang="en-US" dirty="0"/>
          </a:p>
        </p:txBody>
      </p:sp>
      <p:sp>
        <p:nvSpPr>
          <p:cNvPr id="163" name="Word_9-2"/>
          <p:cNvSpPr txBox="1"/>
          <p:nvPr/>
        </p:nvSpPr>
        <p:spPr>
          <a:xfrm>
            <a:off x="1974229" y="2379275"/>
            <a:ext cx="1184620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cases </a:t>
            </a:r>
            <a:endParaRPr lang="en-US" dirty="0"/>
          </a:p>
        </p:txBody>
      </p:sp>
      <p:sp>
        <p:nvSpPr>
          <p:cNvPr id="164" name="Word_9-3"/>
          <p:cNvSpPr txBox="1"/>
          <p:nvPr/>
        </p:nvSpPr>
        <p:spPr>
          <a:xfrm>
            <a:off x="3158849" y="2379275"/>
            <a:ext cx="705321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are </a:t>
            </a:r>
            <a:endParaRPr lang="en-US"/>
          </a:p>
        </p:txBody>
      </p:sp>
      <p:sp>
        <p:nvSpPr>
          <p:cNvPr id="165" name="Word_9-4"/>
          <p:cNvSpPr txBox="1"/>
          <p:nvPr/>
        </p:nvSpPr>
        <p:spPr>
          <a:xfrm>
            <a:off x="3864170" y="2379275"/>
            <a:ext cx="1229504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based </a:t>
            </a:r>
            <a:endParaRPr lang="en-US" dirty="0"/>
          </a:p>
        </p:txBody>
      </p:sp>
      <p:sp>
        <p:nvSpPr>
          <p:cNvPr id="166" name="Word_9-5"/>
          <p:cNvSpPr txBox="1"/>
          <p:nvPr/>
        </p:nvSpPr>
        <p:spPr>
          <a:xfrm>
            <a:off x="5093674" y="2379275"/>
            <a:ext cx="569067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on </a:t>
            </a:r>
            <a:endParaRPr lang="en-US"/>
          </a:p>
        </p:txBody>
      </p:sp>
      <p:sp>
        <p:nvSpPr>
          <p:cNvPr id="167" name="Word_9-6"/>
          <p:cNvSpPr txBox="1"/>
          <p:nvPr/>
        </p:nvSpPr>
        <p:spPr>
          <a:xfrm>
            <a:off x="5662741" y="2379275"/>
            <a:ext cx="682879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the </a:t>
            </a:r>
            <a:endParaRPr lang="en-US" dirty="0"/>
          </a:p>
        </p:txBody>
      </p:sp>
      <p:sp>
        <p:nvSpPr>
          <p:cNvPr id="168" name="Word_9-7"/>
          <p:cNvSpPr txBox="1"/>
          <p:nvPr/>
        </p:nvSpPr>
        <p:spPr>
          <a:xfrm>
            <a:off x="6345620" y="2379275"/>
            <a:ext cx="1115690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same </a:t>
            </a:r>
            <a:endParaRPr lang="en-US"/>
          </a:p>
        </p:txBody>
      </p:sp>
      <p:sp>
        <p:nvSpPr>
          <p:cNvPr id="175" name="Word_9-1"/>
          <p:cNvSpPr txBox="1"/>
          <p:nvPr/>
        </p:nvSpPr>
        <p:spPr>
          <a:xfrm>
            <a:off x="1223026" y="2833726"/>
            <a:ext cx="1753685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concepts </a:t>
            </a:r>
            <a:endParaRPr lang="en-US" dirty="0"/>
          </a:p>
        </p:txBody>
      </p:sp>
      <p:sp>
        <p:nvSpPr>
          <p:cNvPr id="176" name="Word_9-2"/>
          <p:cNvSpPr txBox="1"/>
          <p:nvPr/>
        </p:nvSpPr>
        <p:spPr>
          <a:xfrm>
            <a:off x="2976711" y="2833726"/>
            <a:ext cx="796693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and </a:t>
            </a:r>
            <a:endParaRPr lang="en-US" dirty="0"/>
          </a:p>
        </p:txBody>
      </p:sp>
      <p:sp>
        <p:nvSpPr>
          <p:cNvPr id="177" name="Word_9-3"/>
          <p:cNvSpPr txBox="1"/>
          <p:nvPr/>
        </p:nvSpPr>
        <p:spPr>
          <a:xfrm>
            <a:off x="3773404" y="2833726"/>
            <a:ext cx="774251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use </a:t>
            </a:r>
            <a:endParaRPr lang="en-US"/>
          </a:p>
        </p:txBody>
      </p:sp>
      <p:sp>
        <p:nvSpPr>
          <p:cNvPr id="178" name="Word_9-4"/>
          <p:cNvSpPr txBox="1"/>
          <p:nvPr/>
        </p:nvSpPr>
        <p:spPr>
          <a:xfrm>
            <a:off x="4547655" y="2833726"/>
            <a:ext cx="1298432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similar </a:t>
            </a:r>
            <a:endParaRPr lang="en-US" dirty="0"/>
          </a:p>
        </p:txBody>
      </p:sp>
      <p:sp>
        <p:nvSpPr>
          <p:cNvPr id="179" name="Word_9-5"/>
          <p:cNvSpPr txBox="1"/>
          <p:nvPr/>
        </p:nvSpPr>
        <p:spPr>
          <a:xfrm>
            <a:off x="5846087" y="2833726"/>
            <a:ext cx="2095125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techniques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57962" y="4006050"/>
            <a:ext cx="4645503" cy="584775"/>
            <a:chOff x="2213822" y="4766417"/>
            <a:chExt cx="4645503" cy="584775"/>
          </a:xfrm>
        </p:grpSpPr>
        <p:sp>
          <p:nvSpPr>
            <p:cNvPr id="6" name="Word_12-1"/>
            <p:cNvSpPr txBox="1"/>
            <p:nvPr/>
          </p:nvSpPr>
          <p:spPr>
            <a:xfrm>
              <a:off x="2213822" y="4766417"/>
              <a:ext cx="796693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>
                  <a:solidFill>
                    <a:schemeClr val="bg1"/>
                  </a:solidFill>
                </a:defRPr>
              </a:lvl1pPr>
            </a:lstStyle>
            <a:p>
              <a:r>
                <a:rPr lang="en-US" smtClean="0"/>
                <a:t>Our </a:t>
              </a:r>
              <a:endParaRPr lang="en-US"/>
            </a:p>
          </p:txBody>
        </p:sp>
        <p:sp>
          <p:nvSpPr>
            <p:cNvPr id="9" name="Word_12-2"/>
            <p:cNvSpPr txBox="1"/>
            <p:nvPr/>
          </p:nvSpPr>
          <p:spPr>
            <a:xfrm>
              <a:off x="3010515" y="4766417"/>
              <a:ext cx="1093248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>
                  <a:solidFill>
                    <a:schemeClr val="bg1"/>
                  </a:solidFill>
                </a:defRPr>
              </a:lvl1pPr>
            </a:lstStyle>
            <a:p>
              <a:r>
                <a:rPr lang="en-US" dirty="0" smtClean="0"/>
                <a:t>focus </a:t>
              </a:r>
              <a:endParaRPr lang="en-US" dirty="0"/>
            </a:p>
          </p:txBody>
        </p:sp>
        <p:sp>
          <p:nvSpPr>
            <p:cNvPr id="10" name="Word_12-3"/>
            <p:cNvSpPr txBox="1"/>
            <p:nvPr/>
          </p:nvSpPr>
          <p:spPr>
            <a:xfrm>
              <a:off x="4103763" y="4766417"/>
              <a:ext cx="227626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>
                  <a:solidFill>
                    <a:schemeClr val="bg1"/>
                  </a:solidFill>
                </a:defRPr>
              </a:lvl1pPr>
            </a:lstStyle>
            <a:p>
              <a:r>
                <a:rPr lang="en-US" smtClean="0"/>
                <a:t>: </a:t>
              </a:r>
              <a:endParaRPr lang="en-US"/>
            </a:p>
          </p:txBody>
        </p:sp>
        <p:sp>
          <p:nvSpPr>
            <p:cNvPr id="11" name="Word_12-4"/>
            <p:cNvSpPr txBox="1"/>
            <p:nvPr/>
          </p:nvSpPr>
          <p:spPr>
            <a:xfrm>
              <a:off x="4331389" y="4766417"/>
              <a:ext cx="637995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>
                  <a:solidFill>
                    <a:schemeClr val="bg1"/>
                  </a:solidFill>
                </a:defRPr>
              </a:lvl1pPr>
            </a:lstStyle>
            <a:p>
              <a:r>
                <a:rPr lang="en-US" smtClean="0"/>
                <a:t>2D </a:t>
              </a:r>
              <a:endParaRPr lang="en-US"/>
            </a:p>
          </p:txBody>
        </p:sp>
        <p:sp>
          <p:nvSpPr>
            <p:cNvPr id="12" name="Word_12-5"/>
            <p:cNvSpPr txBox="1"/>
            <p:nvPr/>
          </p:nvSpPr>
          <p:spPr>
            <a:xfrm>
              <a:off x="4969384" y="4766417"/>
              <a:ext cx="1889941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>
                  <a:solidFill>
                    <a:schemeClr val="bg1"/>
                  </a:solidFill>
                </a:defRPr>
              </a:lvl1pPr>
            </a:lstStyle>
            <a:p>
              <a:r>
                <a:rPr lang="en-US" dirty="0" smtClean="0"/>
                <a:t>mappings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679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75" grpId="0"/>
      <p:bldP spid="176" grpId="0"/>
      <p:bldP spid="177" grpId="0"/>
      <p:bldP spid="178" grpId="0"/>
      <p:bldP spid="1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Roi</a:t>
            </a:r>
          </a:p>
          <a:p>
            <a:pPr lvl="1"/>
            <a:r>
              <a:rPr lang="en-US" sz="2800" dirty="0" smtClean="0"/>
              <a:t>Representation</a:t>
            </a:r>
          </a:p>
          <a:p>
            <a:pPr lvl="1"/>
            <a:r>
              <a:rPr lang="en-US" sz="2800" dirty="0" smtClean="0"/>
              <a:t>Distortion of mappings</a:t>
            </a:r>
          </a:p>
          <a:p>
            <a:r>
              <a:rPr lang="en-US" sz="3200" dirty="0" err="1" smtClean="0"/>
              <a:t>Shahar</a:t>
            </a:r>
            <a:endParaRPr lang="en-US" sz="3200" dirty="0"/>
          </a:p>
          <a:p>
            <a:pPr lvl="1"/>
            <a:r>
              <a:rPr lang="en-US" sz="2800" dirty="0" smtClean="0"/>
              <a:t>Optimization of mappings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942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Maps : Representation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3056708" y="3099704"/>
                <a:ext cx="3030584" cy="1027611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708" y="3099704"/>
                <a:ext cx="3030584" cy="1027611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953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31493 -0.236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Maps : Representation</a:t>
            </a:r>
            <a:endParaRPr lang="he-I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663" y="1479373"/>
            <a:ext cx="2582427" cy="2582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240" y="3336345"/>
            <a:ext cx="2719144" cy="3250821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929995" y="2204830"/>
            <a:ext cx="2594735" cy="1131515"/>
          </a:xfrm>
          <a:custGeom>
            <a:avLst/>
            <a:gdLst>
              <a:gd name="connsiteX0" fmla="*/ 0 w 1384663"/>
              <a:gd name="connsiteY0" fmla="*/ 0 h 548640"/>
              <a:gd name="connsiteX1" fmla="*/ 1384663 w 1384663"/>
              <a:gd name="connsiteY1" fmla="*/ 548640 h 548640"/>
              <a:gd name="connsiteX0" fmla="*/ 0 w 1389645"/>
              <a:gd name="connsiteY0" fmla="*/ 0 h 548640"/>
              <a:gd name="connsiteX1" fmla="*/ 1384663 w 1389645"/>
              <a:gd name="connsiteY1" fmla="*/ 548640 h 548640"/>
              <a:gd name="connsiteX0" fmla="*/ 0 w 1632481"/>
              <a:gd name="connsiteY0" fmla="*/ 46242 h 316207"/>
              <a:gd name="connsiteX1" fmla="*/ 1628503 w 1632481"/>
              <a:gd name="connsiteY1" fmla="*/ 316207 h 316207"/>
              <a:gd name="connsiteX0" fmla="*/ 0 w 1632096"/>
              <a:gd name="connsiteY0" fmla="*/ 0 h 269965"/>
              <a:gd name="connsiteX1" fmla="*/ 1628503 w 1632096"/>
              <a:gd name="connsiteY1" fmla="*/ 269965 h 269965"/>
              <a:gd name="connsiteX0" fmla="*/ 0 w 1649467"/>
              <a:gd name="connsiteY0" fmla="*/ 0 h 470262"/>
              <a:gd name="connsiteX1" fmla="*/ 1645920 w 1649467"/>
              <a:gd name="connsiteY1" fmla="*/ 470262 h 47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9467" h="470262">
                <a:moveTo>
                  <a:pt x="0" y="0"/>
                </a:moveTo>
                <a:cubicBezTo>
                  <a:pt x="436155" y="453571"/>
                  <a:pt x="1725748" y="-164013"/>
                  <a:pt x="1645920" y="470262"/>
                </a:cubicBezTo>
              </a:path>
            </a:pathLst>
          </a:custGeom>
          <a:noFill/>
          <a:ln w="381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63947" y="1380615"/>
                <a:ext cx="4491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latin typeface="Cambria Math" panose="02040503050406030204" pitchFamily="18" charset="0"/>
                        </a:rPr>
                        <m:t>𝐟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947" y="1380615"/>
                <a:ext cx="449161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 descr="Down:  f(x)=(u(x)¦v(x) )"/>
              <p:cNvSpPr/>
              <p:nvPr/>
            </p:nvSpPr>
            <p:spPr>
              <a:xfrm>
                <a:off x="176988" y="1475730"/>
                <a:ext cx="3030584" cy="1027611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400" i="1" smtClean="0">
                                  <a:solidFill>
                                    <a:srgbClr val="FF7C8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FF7C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solidFill>
                                        <a:srgbClr val="FF7C8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ounded Rectangle 9" descr="Down:  f(x)=(u(x)¦v(x) )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88" y="1475730"/>
                <a:ext cx="3030584" cy="102761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5593" y="4472630"/>
                <a:ext cx="373692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The set of all maps</a:t>
                </a:r>
              </a:p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b="0" dirty="0" smtClean="0"/>
              </a:p>
              <a:p>
                <a:pPr algn="l" rtl="0"/>
                <a:r>
                  <a:rPr lang="en-US" sz="3200" dirty="0" smtClean="0"/>
                  <a:t>is too big to handle!</a:t>
                </a:r>
                <a:endParaRPr lang="en-US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93" y="4472630"/>
                <a:ext cx="3736920" cy="1569660"/>
              </a:xfrm>
              <a:prstGeom prst="rect">
                <a:avLst/>
              </a:prstGeom>
              <a:blipFill rotWithShape="0">
                <a:blip r:embed="rId7"/>
                <a:stretch>
                  <a:fillRect l="-4078" t="-5058" r="-3752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/>
          <p:cNvSpPr/>
          <p:nvPr/>
        </p:nvSpPr>
        <p:spPr>
          <a:xfrm>
            <a:off x="1389814" y="2943269"/>
            <a:ext cx="7273010" cy="115216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19590" y="2984582"/>
            <a:ext cx="6552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200" dirty="0" smtClean="0">
                <a:solidFill>
                  <a:schemeClr val="bg1"/>
                </a:solidFill>
              </a:rPr>
              <a:t>Solution: Represent maps as linear combination of basis functions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57356" y="3225184"/>
                <a:ext cx="321489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4000" i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356" y="3225184"/>
                <a:ext cx="3214894" cy="7078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/>
              <a:t>2D Maps :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9109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3.05556E-6 -0.20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Down:  f_1,f_2,f_3,…,f_n"/>
              <p:cNvSpPr txBox="1"/>
              <p:nvPr/>
            </p:nvSpPr>
            <p:spPr>
              <a:xfrm>
                <a:off x="3157384" y="1823208"/>
                <a:ext cx="321489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4000" i="1" dirty="0"/>
              </a:p>
            </p:txBody>
          </p:sp>
        </mc:Choice>
        <mc:Fallback xmlns="">
          <p:sp>
            <p:nvSpPr>
              <p:cNvPr id="4" name="TextBox 3" descr="Down:  f_1,f_2,f_3,…,f_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384" y="1823208"/>
                <a:ext cx="3214894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92571" y="3258041"/>
                <a:ext cx="3744520" cy="1323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smtClean="0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4000" b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e>
                            <m:e>
                              <m:r>
                                <a:rPr lang="en-US" sz="4000" i="1">
                                  <a:solidFill>
                                    <a:srgbClr val="FF7C8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FF7C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1">
                                      <a:solidFill>
                                        <a:srgbClr val="FF7C8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sz="4000" i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571" y="3258041"/>
                <a:ext cx="3744520" cy="132311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Maps :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295954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-0.20469 -0.0018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000" b="1" dirty="0" smtClean="0"/>
              <a:t>Mappings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Representation and Distortion</a:t>
            </a:r>
            <a:endParaRPr lang="he-IL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648510" y="1988800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Modeling</a:t>
            </a:r>
            <a:endParaRPr lang="en-US" sz="3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23410" y="2631965"/>
            <a:ext cx="3012184" cy="1958231"/>
            <a:chOff x="323410" y="2631965"/>
            <a:chExt cx="3012184" cy="19582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410" y="2631965"/>
              <a:ext cx="3012184" cy="142495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91611" y="4220864"/>
              <a:ext cx="2262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/>
                <a:t>[</a:t>
              </a:r>
              <a:r>
                <a:rPr lang="en-US" dirty="0" err="1"/>
                <a:t>Sorkine</a:t>
              </a:r>
              <a:r>
                <a:rPr lang="en-US" dirty="0"/>
                <a:t> &amp; Alexa </a:t>
              </a:r>
              <a:r>
                <a:rPr lang="en-US" dirty="0" smtClean="0"/>
                <a:t>07]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0457" y="4874162"/>
            <a:ext cx="2785313" cy="1630586"/>
            <a:chOff x="130457" y="4874161"/>
            <a:chExt cx="3467087" cy="202971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457" y="4874161"/>
              <a:ext cx="3467087" cy="167130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25282" y="6444138"/>
              <a:ext cx="2017726" cy="459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/>
                <a:t>[Jacobson 07]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46353" y="4798864"/>
            <a:ext cx="2860914" cy="1872260"/>
            <a:chOff x="3613363" y="4878482"/>
            <a:chExt cx="2860914" cy="1872260"/>
          </a:xfrm>
        </p:grpSpPr>
        <p:grpSp>
          <p:nvGrpSpPr>
            <p:cNvPr id="13" name="Group 12"/>
            <p:cNvGrpSpPr/>
            <p:nvPr/>
          </p:nvGrpSpPr>
          <p:grpSpPr>
            <a:xfrm>
              <a:off x="3613363" y="4878482"/>
              <a:ext cx="2860914" cy="1492839"/>
              <a:chOff x="3613363" y="4878482"/>
              <a:chExt cx="2860914" cy="1492839"/>
            </a:xfrm>
          </p:grpSpPr>
          <p:pic>
            <p:nvPicPr>
              <p:cNvPr id="20" name="Picture 2" descr="3_1_bird_ori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613363" y="4878482"/>
                <a:ext cx="1168144" cy="1183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6" descr="3_2_bird_szego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657360" y="5288565"/>
                <a:ext cx="1816917" cy="1082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3978945" y="6381410"/>
              <a:ext cx="1873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/>
                <a:t>[Weber et al. 09]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59790" y="2640972"/>
            <a:ext cx="3096430" cy="1928465"/>
            <a:chOff x="3059790" y="2724705"/>
            <a:chExt cx="3096430" cy="192846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b="52297"/>
            <a:stretch>
              <a:fillRect/>
            </a:stretch>
          </p:blipFill>
          <p:spPr bwMode="auto">
            <a:xfrm>
              <a:off x="3059790" y="2724705"/>
              <a:ext cx="3096430" cy="1574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4067930" y="4283838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/>
                <a:t>[</a:t>
              </a:r>
              <a:r>
                <a:rPr lang="en-US" dirty="0" err="1" smtClean="0"/>
                <a:t>Ju</a:t>
              </a:r>
              <a:r>
                <a:rPr lang="en-US" dirty="0" smtClean="0"/>
                <a:t> et al. 05]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967407" y="4691347"/>
            <a:ext cx="3142921" cy="1969688"/>
            <a:chOff x="5967407" y="4691347"/>
            <a:chExt cx="3142921" cy="1969688"/>
          </a:xfrm>
        </p:grpSpPr>
        <p:sp>
          <p:nvSpPr>
            <p:cNvPr id="26" name="TextBox 25"/>
            <p:cNvSpPr txBox="1"/>
            <p:nvPr/>
          </p:nvSpPr>
          <p:spPr>
            <a:xfrm>
              <a:off x="6174670" y="6291703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/>
                <a:t>[</a:t>
              </a:r>
              <a:r>
                <a:rPr lang="en-US" dirty="0" err="1" smtClean="0"/>
                <a:t>Lipman</a:t>
              </a:r>
              <a:r>
                <a:rPr lang="en-US" dirty="0" smtClean="0"/>
                <a:t> et al. 07]</a:t>
              </a:r>
              <a:endParaRPr lang="en-US" dirty="0"/>
            </a:p>
          </p:txBody>
        </p:sp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0861996"/>
                </p:ext>
              </p:extLst>
            </p:nvPr>
          </p:nvGraphicFramePr>
          <p:xfrm>
            <a:off x="5967407" y="4691347"/>
            <a:ext cx="3142921" cy="157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3" name="Image" r:id="rId9" imgW="19288800" imgH="9650520" progId="Photoshop.Image.15">
                    <p:embed/>
                  </p:oleObj>
                </mc:Choice>
                <mc:Fallback>
                  <p:oleObj name="Image" r:id="rId9" imgW="19288800" imgH="9650520" progId="Photoshop.Image.1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967407" y="4691347"/>
                          <a:ext cx="3142921" cy="15722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" name="Group 29"/>
          <p:cNvGrpSpPr/>
          <p:nvPr/>
        </p:nvGrpSpPr>
        <p:grpSpPr>
          <a:xfrm>
            <a:off x="6143707" y="2780352"/>
            <a:ext cx="2966621" cy="1789085"/>
            <a:chOff x="6143707" y="2780352"/>
            <a:chExt cx="2966621" cy="1789085"/>
          </a:xfrm>
        </p:grpSpPr>
        <p:grpSp>
          <p:nvGrpSpPr>
            <p:cNvPr id="6" name="Group 5"/>
            <p:cNvGrpSpPr/>
            <p:nvPr/>
          </p:nvGrpSpPr>
          <p:grpSpPr>
            <a:xfrm>
              <a:off x="6143707" y="2780352"/>
              <a:ext cx="2966621" cy="1503486"/>
              <a:chOff x="131795" y="3264529"/>
              <a:chExt cx="2797014" cy="141752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95" y="3264529"/>
                <a:ext cx="1417529" cy="141752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454" y="3316284"/>
                <a:ext cx="1211355" cy="1314021"/>
              </a:xfrm>
              <a:prstGeom prst="rect">
                <a:avLst/>
              </a:prstGeom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6375728" y="4200105"/>
              <a:ext cx="2544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/>
                <a:t>[Poranne &amp; </a:t>
              </a:r>
              <a:r>
                <a:rPr lang="en-US" dirty="0" err="1" smtClean="0"/>
                <a:t>Lipman</a:t>
              </a:r>
              <a:r>
                <a:rPr lang="en-US" dirty="0" smtClean="0"/>
                <a:t> 14]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484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495869" y="3245000"/>
                <a:ext cx="3132407" cy="1323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e>
                            <m:e>
                              <m:r>
                                <a:rPr lang="en-US" sz="4000" i="1" smtClean="0">
                                  <a:solidFill>
                                    <a:srgbClr val="FF7C8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FF7C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FF7C8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FF7C8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4000" i="1">
                                      <a:solidFill>
                                        <a:srgbClr val="FF7C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solidFill>
                                        <a:srgbClr val="FF7C8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solidFill>
                                        <a:srgbClr val="FF7C8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FF7C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1">
                                      <a:solidFill>
                                        <a:srgbClr val="FF7C8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sz="4000" i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69" y="3245000"/>
                <a:ext cx="3132407" cy="132311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Down:  f_1,f_2,f_3,…,f_n"/>
              <p:cNvSpPr txBox="1"/>
              <p:nvPr/>
            </p:nvSpPr>
            <p:spPr>
              <a:xfrm>
                <a:off x="3157384" y="1823208"/>
                <a:ext cx="321489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4000" i="1" dirty="0"/>
              </a:p>
            </p:txBody>
          </p:sp>
        </mc:Choice>
        <mc:Fallback xmlns="">
          <p:sp>
            <p:nvSpPr>
              <p:cNvPr id="7" name="TextBox 6" descr="Down:  f_1,f_2,f_3,…,f_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384" y="1823208"/>
                <a:ext cx="3214894" cy="7078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Down:  f(x)=(█(u(x)@v(x) ))"/>
              <p:cNvSpPr txBox="1"/>
              <p:nvPr/>
            </p:nvSpPr>
            <p:spPr>
              <a:xfrm>
                <a:off x="1020886" y="3245354"/>
                <a:ext cx="3744520" cy="1323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smtClean="0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4000" b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b="1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e>
                            <m:e>
                              <m:r>
                                <a:rPr lang="en-US" sz="4000" i="1">
                                  <a:solidFill>
                                    <a:srgbClr val="FF7C8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FF7C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1">
                                      <a:solidFill>
                                        <a:srgbClr val="FF7C8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sz="4000" i="1" dirty="0"/>
              </a:p>
            </p:txBody>
          </p:sp>
        </mc:Choice>
        <mc:Fallback xmlns="">
          <p:sp>
            <p:nvSpPr>
              <p:cNvPr id="8" name="TextBox 7" descr="Down:  f(x)=(█(u(x)@v(x) )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886" y="3245354"/>
                <a:ext cx="3744520" cy="132311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/>
              <a:t>2D Maps :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26702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510" y="2293868"/>
            <a:ext cx="1521182" cy="1515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624" y="2279444"/>
            <a:ext cx="1521182" cy="1515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77649" y="1700760"/>
                <a:ext cx="205290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49" y="1700760"/>
                <a:ext cx="2052903" cy="415498"/>
              </a:xfrm>
              <a:prstGeom prst="rect">
                <a:avLst/>
              </a:prstGeom>
              <a:blipFill rotWithShape="0">
                <a:blip r:embed="rId5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33386" y="1700760"/>
                <a:ext cx="182616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386" y="1700760"/>
                <a:ext cx="1826163" cy="415498"/>
              </a:xfrm>
              <a:prstGeom prst="rect">
                <a:avLst/>
              </a:prstGeom>
              <a:blipFill rotWithShape="0">
                <a:blip r:embed="rId6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933" y="4592790"/>
            <a:ext cx="1508592" cy="15158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2430" y="4592789"/>
            <a:ext cx="3001417" cy="15158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933386" y="4592790"/>
            <a:ext cx="2463414" cy="1018064"/>
            <a:chOff x="3090544" y="4849540"/>
            <a:chExt cx="2929256" cy="1113110"/>
          </a:xfrm>
        </p:grpSpPr>
        <p:sp>
          <p:nvSpPr>
            <p:cNvPr id="11" name="Right Arrow 10"/>
            <p:cNvSpPr/>
            <p:nvPr/>
          </p:nvSpPr>
          <p:spPr>
            <a:xfrm>
              <a:off x="3238501" y="5429250"/>
              <a:ext cx="2781299" cy="533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090544" y="4849540"/>
                  <a:ext cx="225871" cy="553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⇒</m:t>
                        </m:r>
                        <m:d>
                          <m:d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0544" y="4849540"/>
                  <a:ext cx="225871" cy="55399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9548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/>
              <a:t>2D Maps :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25652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429" y="4597077"/>
            <a:ext cx="3001417" cy="1511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510" y="2293868"/>
            <a:ext cx="1521182" cy="1515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7624" y="2279444"/>
            <a:ext cx="1521182" cy="1515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77649" y="1700760"/>
                <a:ext cx="205290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49" y="1700760"/>
                <a:ext cx="2052903" cy="415498"/>
              </a:xfrm>
              <a:prstGeom prst="rect">
                <a:avLst/>
              </a:prstGeom>
              <a:blipFill rotWithShape="0">
                <a:blip r:embed="rId6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33386" y="1700760"/>
                <a:ext cx="182616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386" y="1700760"/>
                <a:ext cx="1826163" cy="415498"/>
              </a:xfrm>
              <a:prstGeom prst="rect">
                <a:avLst/>
              </a:prstGeom>
              <a:blipFill rotWithShape="0">
                <a:blip r:embed="rId7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933" y="4592790"/>
            <a:ext cx="1508592" cy="15158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933386" y="4592790"/>
            <a:ext cx="2574744" cy="1018064"/>
            <a:chOff x="3090544" y="4849540"/>
            <a:chExt cx="3061639" cy="1113110"/>
          </a:xfrm>
        </p:grpSpPr>
        <p:sp>
          <p:nvSpPr>
            <p:cNvPr id="11" name="Right Arrow 10"/>
            <p:cNvSpPr/>
            <p:nvPr/>
          </p:nvSpPr>
          <p:spPr>
            <a:xfrm>
              <a:off x="3238501" y="5429250"/>
              <a:ext cx="2781299" cy="533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090544" y="4849540"/>
                  <a:ext cx="3061639" cy="4542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1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⇒</m:t>
                        </m:r>
                        <m:d>
                          <m:d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0544" y="4849540"/>
                  <a:ext cx="3061639" cy="45428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59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/>
              <a:t>2D Maps :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406597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510" y="2293868"/>
            <a:ext cx="1521182" cy="1515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624" y="2279444"/>
            <a:ext cx="1521182" cy="1515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77649" y="1700760"/>
                <a:ext cx="205290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49" y="1700760"/>
                <a:ext cx="2052903" cy="415498"/>
              </a:xfrm>
              <a:prstGeom prst="rect">
                <a:avLst/>
              </a:prstGeom>
              <a:blipFill rotWithShape="0">
                <a:blip r:embed="rId5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33386" y="1700760"/>
                <a:ext cx="182616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386" y="1700760"/>
                <a:ext cx="1826163" cy="415498"/>
              </a:xfrm>
              <a:prstGeom prst="rect">
                <a:avLst/>
              </a:prstGeom>
              <a:blipFill rotWithShape="0">
                <a:blip r:embed="rId6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933" y="4592790"/>
            <a:ext cx="1508592" cy="15158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933386" y="4592790"/>
            <a:ext cx="3150824" cy="1018064"/>
            <a:chOff x="3090544" y="4849540"/>
            <a:chExt cx="3746658" cy="1113110"/>
          </a:xfrm>
        </p:grpSpPr>
        <p:sp>
          <p:nvSpPr>
            <p:cNvPr id="11" name="Right Arrow 10"/>
            <p:cNvSpPr/>
            <p:nvPr/>
          </p:nvSpPr>
          <p:spPr>
            <a:xfrm>
              <a:off x="3238501" y="5429250"/>
              <a:ext cx="2781299" cy="533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090544" y="4849540"/>
                  <a:ext cx="3746658" cy="4542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1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⇒</m:t>
                        </m:r>
                        <m:d>
                          <m:d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1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0544" y="4849540"/>
                  <a:ext cx="3746658" cy="45428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59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/>
              <a:t>2D Maps : Representation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8080" y="2293868"/>
            <a:ext cx="1515844" cy="1515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992920" y="1714544"/>
                <a:ext cx="182616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920" y="1714544"/>
                <a:ext cx="1826163" cy="415498"/>
              </a:xfrm>
              <a:prstGeom prst="rect">
                <a:avLst/>
              </a:prstGeom>
              <a:blipFill rotWithShape="0">
                <a:blip r:embed="rId10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4673" y="4200270"/>
            <a:ext cx="2012323" cy="19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6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5" y="2451013"/>
            <a:ext cx="1573879" cy="17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73" y="2451013"/>
            <a:ext cx="1573879" cy="17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51" y="2451013"/>
            <a:ext cx="1573879" cy="17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2" t="15109" r="25068" b="25503"/>
          <a:stretch/>
        </p:blipFill>
        <p:spPr bwMode="auto">
          <a:xfrm>
            <a:off x="7280998" y="2355170"/>
            <a:ext cx="1809876" cy="20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37124" y="256876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124" y="2568769"/>
                <a:ext cx="260008" cy="415498"/>
              </a:xfrm>
              <a:prstGeom prst="rect">
                <a:avLst/>
              </a:prstGeom>
              <a:blipFill rotWithShape="0">
                <a:blip r:embed="rId7"/>
                <a:stretch>
                  <a:fillRect l="-11628" r="-41860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340291" y="256876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291" y="2568769"/>
                <a:ext cx="260008" cy="415498"/>
              </a:xfrm>
              <a:prstGeom prst="rect">
                <a:avLst/>
              </a:prstGeom>
              <a:blipFill rotWithShape="0">
                <a:blip r:embed="rId8"/>
                <a:stretch>
                  <a:fillRect l="-13953" r="-41860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82895" y="256876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895" y="2568769"/>
                <a:ext cx="260008" cy="415498"/>
              </a:xfrm>
              <a:prstGeom prst="rect">
                <a:avLst/>
              </a:prstGeom>
              <a:blipFill rotWithShape="0">
                <a:blip r:embed="rId9"/>
                <a:stretch>
                  <a:fillRect l="-14286" r="-40476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719046" y="3164697"/>
                <a:ext cx="461986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046" y="3164697"/>
                <a:ext cx="461986" cy="41549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948330" y="3218376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330" y="3218376"/>
                <a:ext cx="260008" cy="415498"/>
              </a:xfrm>
              <a:prstGeom prst="rect">
                <a:avLst/>
              </a:prstGeom>
              <a:blipFill rotWithShape="0">
                <a:blip r:embed="rId11"/>
                <a:stretch>
                  <a:fillRect r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75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-0.03819 -0.00023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5" y="2451013"/>
            <a:ext cx="1573879" cy="17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73" y="2451013"/>
            <a:ext cx="1573879" cy="17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51" y="2451013"/>
            <a:ext cx="1573879" cy="17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2" t="15109" r="25068" b="25503"/>
          <a:stretch/>
        </p:blipFill>
        <p:spPr bwMode="auto">
          <a:xfrm>
            <a:off x="7280998" y="2355170"/>
            <a:ext cx="1809876" cy="20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37124" y="256876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124" y="2568769"/>
                <a:ext cx="260008" cy="415498"/>
              </a:xfrm>
              <a:prstGeom prst="rect">
                <a:avLst/>
              </a:prstGeom>
              <a:blipFill rotWithShape="0">
                <a:blip r:embed="rId7"/>
                <a:stretch>
                  <a:fillRect l="-11628" r="-41860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340291" y="256876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291" y="2568769"/>
                <a:ext cx="260008" cy="415498"/>
              </a:xfrm>
              <a:prstGeom prst="rect">
                <a:avLst/>
              </a:prstGeom>
              <a:blipFill rotWithShape="0">
                <a:blip r:embed="rId8"/>
                <a:stretch>
                  <a:fillRect l="-13953" r="-41860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82895" y="256876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895" y="2568769"/>
                <a:ext cx="260008" cy="415498"/>
              </a:xfrm>
              <a:prstGeom prst="rect">
                <a:avLst/>
              </a:prstGeom>
              <a:blipFill rotWithShape="0">
                <a:blip r:embed="rId9"/>
                <a:stretch>
                  <a:fillRect l="-14286" r="-40476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35370" y="3043192"/>
            <a:ext cx="5094037" cy="584776"/>
            <a:chOff x="-651883" y="1073460"/>
            <a:chExt cx="6792051" cy="779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-651883" y="1073461"/>
                  <a:ext cx="397973" cy="779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51883" y="1073461"/>
                  <a:ext cx="397973" cy="77969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53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498700" y="1073461"/>
                  <a:ext cx="397973" cy="779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8700" y="1073461"/>
                  <a:ext cx="397973" cy="77969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5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5742195" y="1073460"/>
                  <a:ext cx="397973" cy="779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2195" y="1073460"/>
                  <a:ext cx="397973" cy="77969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7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147548" y="318670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548" y="3186709"/>
                <a:ext cx="260008" cy="415498"/>
              </a:xfrm>
              <a:prstGeom prst="rect">
                <a:avLst/>
              </a:prstGeom>
              <a:blipFill rotWithShape="0">
                <a:blip r:embed="rId13"/>
                <a:stretch>
                  <a:fillRect r="-44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Down:  …"/>
              <p:cNvSpPr txBox="1"/>
              <p:nvPr/>
            </p:nvSpPr>
            <p:spPr>
              <a:xfrm>
                <a:off x="4369837" y="3163120"/>
                <a:ext cx="461986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4" name="TextBox 23" descr="Down:  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9837" y="3163120"/>
                <a:ext cx="461986" cy="41549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604731" y="3164697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731" y="3164697"/>
                <a:ext cx="260008" cy="415498"/>
              </a:xfrm>
              <a:prstGeom prst="rect">
                <a:avLst/>
              </a:prstGeom>
              <a:blipFill rotWithShape="0">
                <a:blip r:embed="rId15"/>
                <a:stretch>
                  <a:fillRect r="-44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948330" y="3218376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330" y="3218376"/>
                <a:ext cx="260008" cy="415498"/>
              </a:xfrm>
              <a:prstGeom prst="rect">
                <a:avLst/>
              </a:prstGeom>
              <a:blipFill rotWithShape="0">
                <a:blip r:embed="rId16"/>
                <a:stretch>
                  <a:fillRect r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41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5" y="2451013"/>
            <a:ext cx="1573879" cy="17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73" y="2451013"/>
            <a:ext cx="1573879" cy="17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51" y="2451013"/>
            <a:ext cx="1573879" cy="17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2" t="15109" r="25068" b="25503"/>
          <a:stretch/>
        </p:blipFill>
        <p:spPr bwMode="auto">
          <a:xfrm>
            <a:off x="7280998" y="2355170"/>
            <a:ext cx="1809876" cy="20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37124" y="256876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124" y="2568769"/>
                <a:ext cx="260008" cy="415498"/>
              </a:xfrm>
              <a:prstGeom prst="rect">
                <a:avLst/>
              </a:prstGeom>
              <a:blipFill rotWithShape="0">
                <a:blip r:embed="rId7"/>
                <a:stretch>
                  <a:fillRect l="-11628" r="-41860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340291" y="256876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291" y="2568769"/>
                <a:ext cx="260008" cy="415498"/>
              </a:xfrm>
              <a:prstGeom prst="rect">
                <a:avLst/>
              </a:prstGeom>
              <a:blipFill rotWithShape="0">
                <a:blip r:embed="rId8"/>
                <a:stretch>
                  <a:fillRect l="-13953" r="-41860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82895" y="256876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895" y="2568769"/>
                <a:ext cx="260008" cy="415498"/>
              </a:xfrm>
              <a:prstGeom prst="rect">
                <a:avLst/>
              </a:prstGeom>
              <a:blipFill rotWithShape="0">
                <a:blip r:embed="rId9"/>
                <a:stretch>
                  <a:fillRect l="-14286" r="-40476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35370" y="3043192"/>
            <a:ext cx="5094037" cy="584776"/>
            <a:chOff x="-651883" y="1073460"/>
            <a:chExt cx="6792051" cy="779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-651883" y="1073461"/>
                  <a:ext cx="397973" cy="779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51883" y="1073461"/>
                  <a:ext cx="397973" cy="77969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53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498700" y="1073461"/>
                  <a:ext cx="397973" cy="779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8700" y="1073461"/>
                  <a:ext cx="397973" cy="77969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5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5742195" y="1073460"/>
                  <a:ext cx="397973" cy="779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2195" y="1073460"/>
                  <a:ext cx="397973" cy="77969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7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147548" y="318670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548" y="3186709"/>
                <a:ext cx="260008" cy="415498"/>
              </a:xfrm>
              <a:prstGeom prst="rect">
                <a:avLst/>
              </a:prstGeom>
              <a:blipFill rotWithShape="0">
                <a:blip r:embed="rId13"/>
                <a:stretch>
                  <a:fillRect r="-44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 descr="Down:  …"/>
              <p:cNvSpPr txBox="1"/>
              <p:nvPr/>
            </p:nvSpPr>
            <p:spPr>
              <a:xfrm>
                <a:off x="4369837" y="3163120"/>
                <a:ext cx="461986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4" name="TextBox 23" descr="Down:  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9837" y="3163120"/>
                <a:ext cx="461986" cy="41549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604731" y="3164697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731" y="3164697"/>
                <a:ext cx="260008" cy="415498"/>
              </a:xfrm>
              <a:prstGeom prst="rect">
                <a:avLst/>
              </a:prstGeom>
              <a:blipFill rotWithShape="0">
                <a:blip r:embed="rId15"/>
                <a:stretch>
                  <a:fillRect r="-44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948330" y="3218376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330" y="3218376"/>
                <a:ext cx="260008" cy="415498"/>
              </a:xfrm>
              <a:prstGeom prst="rect">
                <a:avLst/>
              </a:prstGeom>
              <a:blipFill rotWithShape="0">
                <a:blip r:embed="rId16"/>
                <a:stretch>
                  <a:fillRect r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2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0035 -0.0511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5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00017 -0.1604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5" y="2451013"/>
            <a:ext cx="1573879" cy="17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73" y="2451013"/>
            <a:ext cx="1573879" cy="17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51" y="2451013"/>
            <a:ext cx="1573879" cy="17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37124" y="256876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124" y="2568769"/>
                <a:ext cx="260008" cy="415498"/>
              </a:xfrm>
              <a:prstGeom prst="rect">
                <a:avLst/>
              </a:prstGeom>
              <a:blipFill rotWithShape="0">
                <a:blip r:embed="rId6"/>
                <a:stretch>
                  <a:fillRect l="-11628" r="-41860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340291" y="256876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291" y="2568769"/>
                <a:ext cx="260008" cy="415498"/>
              </a:xfrm>
              <a:prstGeom prst="rect">
                <a:avLst/>
              </a:prstGeom>
              <a:blipFill rotWithShape="0">
                <a:blip r:embed="rId7"/>
                <a:stretch>
                  <a:fillRect l="-13953" r="-41860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82895" y="256876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895" y="2568769"/>
                <a:ext cx="260008" cy="415498"/>
              </a:xfrm>
              <a:prstGeom prst="rect">
                <a:avLst/>
              </a:prstGeom>
              <a:blipFill rotWithShape="0">
                <a:blip r:embed="rId8"/>
                <a:stretch>
                  <a:fillRect l="-14286" r="-40476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2147548" y="3164697"/>
            <a:ext cx="2717191" cy="437510"/>
            <a:chOff x="3321249" y="3412161"/>
            <a:chExt cx="3622919" cy="5833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321249" y="3441510"/>
                  <a:ext cx="346677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21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3806" y="3441510"/>
                  <a:ext cx="534121" cy="52322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6226159" y="3412161"/>
                  <a:ext cx="346677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21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7117" y="3412161"/>
                  <a:ext cx="535723" cy="52322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6597491" y="3412161"/>
                  <a:ext cx="346677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21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049" y="3412161"/>
                  <a:ext cx="534121" cy="523220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948330" y="3218376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330" y="3218376"/>
                <a:ext cx="260008" cy="415498"/>
              </a:xfrm>
              <a:prstGeom prst="rect">
                <a:avLst/>
              </a:prstGeom>
              <a:blipFill rotWithShape="0">
                <a:blip r:embed="rId17"/>
                <a:stretch>
                  <a:fillRect r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46522" y="3420304"/>
            <a:ext cx="5101558" cy="584776"/>
            <a:chOff x="844968" y="3558640"/>
            <a:chExt cx="6802076" cy="7796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44968" y="3558640"/>
                  <a:ext cx="397973" cy="7796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968" y="3558640"/>
                  <a:ext cx="397973" cy="779691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r="-469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998538" y="3558641"/>
                  <a:ext cx="397973" cy="7796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8538" y="3558641"/>
                  <a:ext cx="397973" cy="779691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r="-48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7249071" y="3558641"/>
                  <a:ext cx="397973" cy="7796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9071" y="3558641"/>
                  <a:ext cx="397973" cy="779691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r="-632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23" descr="Down:  Picture 16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2" t="15109" r="25068" b="25503"/>
          <a:stretch/>
        </p:blipFill>
        <p:spPr bwMode="auto">
          <a:xfrm>
            <a:off x="7282552" y="1255010"/>
            <a:ext cx="1809876" cy="20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 descr="Down:  Group 19"/>
          <p:cNvGrpSpPr/>
          <p:nvPr/>
        </p:nvGrpSpPr>
        <p:grpSpPr>
          <a:xfrm>
            <a:off x="32170" y="2692405"/>
            <a:ext cx="5094037" cy="584776"/>
            <a:chOff x="-651883" y="1073460"/>
            <a:chExt cx="6792051" cy="779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-651883" y="1073461"/>
                  <a:ext cx="397973" cy="779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51883" y="1073461"/>
                  <a:ext cx="397973" cy="77969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r="-53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498700" y="1073461"/>
                  <a:ext cx="397973" cy="779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8700" y="1073461"/>
                  <a:ext cx="397973" cy="779692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r="-551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742195" y="1073460"/>
                  <a:ext cx="397973" cy="779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2195" y="1073460"/>
                  <a:ext cx="397973" cy="77969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 r="-693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7062" r="21167" b="17279"/>
          <a:stretch/>
        </p:blipFill>
        <p:spPr bwMode="auto">
          <a:xfrm>
            <a:off x="7227653" y="3587888"/>
            <a:ext cx="1864775" cy="207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8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5" y="2451013"/>
            <a:ext cx="1573879" cy="17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73" y="2451013"/>
            <a:ext cx="1573879" cy="17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451" y="2451013"/>
            <a:ext cx="1573879" cy="176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37124" y="256876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124" y="2568769"/>
                <a:ext cx="260008" cy="415498"/>
              </a:xfrm>
              <a:prstGeom prst="rect">
                <a:avLst/>
              </a:prstGeom>
              <a:blipFill rotWithShape="0">
                <a:blip r:embed="rId6"/>
                <a:stretch>
                  <a:fillRect l="-11628" r="-41860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340291" y="256876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291" y="2568769"/>
                <a:ext cx="260008" cy="415498"/>
              </a:xfrm>
              <a:prstGeom prst="rect">
                <a:avLst/>
              </a:prstGeom>
              <a:blipFill rotWithShape="0">
                <a:blip r:embed="rId7"/>
                <a:stretch>
                  <a:fillRect l="-13953" r="-41860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82895" y="2568769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895" y="2568769"/>
                <a:ext cx="260008" cy="415498"/>
              </a:xfrm>
              <a:prstGeom prst="rect">
                <a:avLst/>
              </a:prstGeom>
              <a:blipFill rotWithShape="0">
                <a:blip r:embed="rId8"/>
                <a:stretch>
                  <a:fillRect l="-14286" r="-40476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2147548" y="3164697"/>
            <a:ext cx="2717191" cy="437510"/>
            <a:chOff x="3321249" y="3412161"/>
            <a:chExt cx="3622919" cy="5833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321249" y="3441510"/>
                  <a:ext cx="346677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21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3806" y="3441510"/>
                  <a:ext cx="534121" cy="52322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6226159" y="3412161"/>
                  <a:ext cx="346677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sz="21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7117" y="3412161"/>
                  <a:ext cx="535723" cy="52322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6597491" y="3412161"/>
                  <a:ext cx="346677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21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0049" y="3412161"/>
                  <a:ext cx="534121" cy="523220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948330" y="3218376"/>
                <a:ext cx="2600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330" y="3218376"/>
                <a:ext cx="260008" cy="415498"/>
              </a:xfrm>
              <a:prstGeom prst="rect">
                <a:avLst/>
              </a:prstGeom>
              <a:blipFill rotWithShape="0">
                <a:blip r:embed="rId17"/>
                <a:stretch>
                  <a:fillRect r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 descr="Down:  Group 19"/>
          <p:cNvGrpSpPr/>
          <p:nvPr/>
        </p:nvGrpSpPr>
        <p:grpSpPr>
          <a:xfrm>
            <a:off x="32170" y="3045910"/>
            <a:ext cx="5094037" cy="584776"/>
            <a:chOff x="-651883" y="1073460"/>
            <a:chExt cx="6792051" cy="779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-651883" y="1073461"/>
                  <a:ext cx="397973" cy="779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𝐜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51883" y="1073461"/>
                  <a:ext cx="397973" cy="779692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r="-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498700" y="1073461"/>
                  <a:ext cx="397973" cy="779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𝐜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8700" y="1073461"/>
                  <a:ext cx="397973" cy="77969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r="-448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742195" y="1073460"/>
                  <a:ext cx="397973" cy="7796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𝐜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2195" y="1073460"/>
                  <a:ext cx="397973" cy="77969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r="-591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0" t="9314" r="11533" b="15504"/>
          <a:stretch/>
        </p:blipFill>
        <p:spPr bwMode="auto">
          <a:xfrm>
            <a:off x="7276428" y="2358729"/>
            <a:ext cx="1822123" cy="202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5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483710" y="2032109"/>
                <a:ext cx="3569952" cy="2240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800" b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8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</m:e>
                              </m:nary>
                            </m:e>
                            <m:e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800" i="1">
                                      <a:solidFill>
                                        <a:srgbClr val="FF7C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7C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7C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7C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7C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7C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7C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FF7C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>
                                          <a:solidFill>
                                            <a:srgbClr val="FF7C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</m:e>
                              </m:nary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10" y="2032109"/>
                <a:ext cx="3569952" cy="22409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707880" y="2635531"/>
                <a:ext cx="2201435" cy="1135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880" y="2635531"/>
                <a:ext cx="2201435" cy="113569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946911" y="2903666"/>
                <a:ext cx="5341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911" y="2903666"/>
                <a:ext cx="534121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0" t="9314" r="11533" b="15504"/>
          <a:stretch/>
        </p:blipFill>
        <p:spPr bwMode="auto">
          <a:xfrm>
            <a:off x="6715812" y="2032109"/>
            <a:ext cx="2048064" cy="227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54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22222E-6 L -0.25 -2.22222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000" b="1" dirty="0" smtClean="0"/>
              <a:t>Mappings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Representation and Distortion</a:t>
            </a:r>
            <a:endParaRPr lang="he-IL" sz="4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664411" y="4926503"/>
            <a:ext cx="3818380" cy="1950814"/>
            <a:chOff x="4716020" y="2492870"/>
            <a:chExt cx="4346579" cy="22206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6020" y="2492870"/>
              <a:ext cx="4346579" cy="183122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80140" y="4293119"/>
              <a:ext cx="2490902" cy="42042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dirty="0"/>
                <a:t>[Mullen et al. </a:t>
              </a:r>
              <a:r>
                <a:rPr lang="en-US" dirty="0" smtClean="0"/>
                <a:t>08</a:t>
              </a:r>
              <a:r>
                <a:rPr lang="en-US" dirty="0"/>
                <a:t>]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94156" y="2559599"/>
            <a:ext cx="1839512" cy="2263202"/>
            <a:chOff x="107380" y="2553028"/>
            <a:chExt cx="2319634" cy="2853912"/>
          </a:xfrm>
        </p:grpSpPr>
        <p:pic>
          <p:nvPicPr>
            <p:cNvPr id="15" name="Picture 7" descr="introductio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80" y="2553028"/>
              <a:ext cx="1948066" cy="238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02123" y="4941210"/>
              <a:ext cx="2124891" cy="465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/>
                <a:t>[</a:t>
              </a:r>
              <a:r>
                <a:rPr lang="en-US" dirty="0" err="1"/>
                <a:t>Lévy</a:t>
              </a:r>
              <a:r>
                <a:rPr lang="en-US" dirty="0"/>
                <a:t> et al. </a:t>
              </a:r>
              <a:r>
                <a:rPr lang="en-US" dirty="0" smtClean="0"/>
                <a:t>02]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29639" y="2556212"/>
            <a:ext cx="2043094" cy="2242715"/>
            <a:chOff x="2080331" y="2482465"/>
            <a:chExt cx="2576354" cy="28280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331" y="2482465"/>
              <a:ext cx="2576354" cy="253075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411700" y="4941210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/>
                <a:t>[Schuler et </a:t>
              </a:r>
              <a:r>
                <a:rPr lang="en-US" dirty="0"/>
                <a:t>al. 13]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931166" y="198880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Parameterization</a:t>
            </a:r>
            <a:endParaRPr lang="en-US" sz="3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801485" y="4856844"/>
            <a:ext cx="3806216" cy="1862953"/>
            <a:chOff x="4728185" y="4662453"/>
            <a:chExt cx="4380445" cy="21440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8185" y="4662453"/>
              <a:ext cx="4380445" cy="180025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580140" y="6381410"/>
              <a:ext cx="2490902" cy="4250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en-US" dirty="0" smtClean="0"/>
                <a:t>[Weber et </a:t>
              </a:r>
              <a:r>
                <a:rPr lang="en-US" dirty="0"/>
                <a:t>al. </a:t>
              </a:r>
              <a:r>
                <a:rPr lang="en-US" dirty="0" smtClean="0"/>
                <a:t>12]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12200" y="2673007"/>
            <a:ext cx="2279423" cy="2149793"/>
            <a:chOff x="6012200" y="2673007"/>
            <a:chExt cx="2279423" cy="214979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12200" y="2673007"/>
              <a:ext cx="2279423" cy="155459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366812" y="4453468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/>
                <a:t>[Fu et </a:t>
              </a:r>
              <a:r>
                <a:rPr lang="en-US" dirty="0"/>
                <a:t>al. </a:t>
              </a:r>
              <a:r>
                <a:rPr lang="en-US" dirty="0" smtClean="0"/>
                <a:t>15]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67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7710" y="2032094"/>
            <a:ext cx="8566166" cy="2278847"/>
            <a:chOff x="197710" y="2032094"/>
            <a:chExt cx="8566166" cy="22788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707880" y="2635531"/>
                  <a:ext cx="2201435" cy="1135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>
                                    <a:latin typeface="Cambria Math" panose="02040503050406030204" pitchFamily="18" charset="0"/>
                                  </a:rPr>
                                  <m:t>𝐜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2800" i="1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7880" y="2635531"/>
                  <a:ext cx="2201435" cy="113569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5946911" y="2903666"/>
                  <a:ext cx="5341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800" i="1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6911" y="2903666"/>
                  <a:ext cx="534121" cy="52322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Picture 18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0" t="9314" r="11533" b="15504"/>
            <a:stretch/>
          </p:blipFill>
          <p:spPr bwMode="auto">
            <a:xfrm>
              <a:off x="6715812" y="2032109"/>
              <a:ext cx="2048064" cy="227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 descr="Left:  f(x)=(█(∑▒〖a_i f_i (x) 〗@∑▒〖b_i f_i (x) 〗  ))"/>
                <p:cNvSpPr txBox="1"/>
                <p:nvPr/>
              </p:nvSpPr>
              <p:spPr>
                <a:xfrm>
                  <a:off x="197710" y="2032094"/>
                  <a:ext cx="3569952" cy="22409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𝐟</m:t>
                        </m:r>
                        <m:d>
                          <m:d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sz="28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sz="2800" i="1">
                                        <a:solidFill>
                                          <a:srgbClr val="FF7C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</m:d>
                                  </m:e>
                                </m:nary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2800" i="1" dirty="0"/>
                </a:p>
              </p:txBody>
            </p:sp>
          </mc:Choice>
          <mc:Fallback xmlns="">
            <p:sp>
              <p:nvSpPr>
                <p:cNvPr id="11" name="TextBox 10" descr="Left:  f(x)=(█(∑▒〖a_i f_i (x) 〗@∑▒〖b_i f_i (x) 〗  ))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710" y="2032094"/>
                  <a:ext cx="3569952" cy="224093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236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4.16667E-6 -0.1199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90" y="3754940"/>
            <a:ext cx="2149067" cy="2187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817" y="3717040"/>
            <a:ext cx="1977529" cy="221677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787721" y="4111589"/>
            <a:ext cx="2512519" cy="966009"/>
            <a:chOff x="5227495" y="4761312"/>
            <a:chExt cx="2512519" cy="966009"/>
          </a:xfrm>
        </p:grpSpPr>
        <p:sp>
          <p:nvSpPr>
            <p:cNvPr id="23" name="Freeform 22"/>
            <p:cNvSpPr/>
            <p:nvPr/>
          </p:nvSpPr>
          <p:spPr>
            <a:xfrm flipV="1">
              <a:off x="5227495" y="5222977"/>
              <a:ext cx="2512519" cy="504344"/>
            </a:xfrm>
            <a:custGeom>
              <a:avLst/>
              <a:gdLst>
                <a:gd name="connsiteX0" fmla="*/ 0 w 3086100"/>
                <a:gd name="connsiteY0" fmla="*/ 43994 h 533653"/>
                <a:gd name="connsiteX1" fmla="*/ 495300 w 3086100"/>
                <a:gd name="connsiteY1" fmla="*/ 43994 h 533653"/>
                <a:gd name="connsiteX2" fmla="*/ 330200 w 3086100"/>
                <a:gd name="connsiteY2" fmla="*/ 501194 h 533653"/>
                <a:gd name="connsiteX3" fmla="*/ 2616200 w 3086100"/>
                <a:gd name="connsiteY3" fmla="*/ 450394 h 533653"/>
                <a:gd name="connsiteX4" fmla="*/ 2501900 w 3086100"/>
                <a:gd name="connsiteY4" fmla="*/ 82094 h 533653"/>
                <a:gd name="connsiteX5" fmla="*/ 3086100 w 3086100"/>
                <a:gd name="connsiteY5" fmla="*/ 31294 h 533653"/>
                <a:gd name="connsiteX0" fmla="*/ 0 w 3086100"/>
                <a:gd name="connsiteY0" fmla="*/ 43994 h 533653"/>
                <a:gd name="connsiteX1" fmla="*/ 495300 w 3086100"/>
                <a:gd name="connsiteY1" fmla="*/ 43994 h 533653"/>
                <a:gd name="connsiteX2" fmla="*/ 330200 w 3086100"/>
                <a:gd name="connsiteY2" fmla="*/ 501194 h 533653"/>
                <a:gd name="connsiteX3" fmla="*/ 2616200 w 3086100"/>
                <a:gd name="connsiteY3" fmla="*/ 450394 h 533653"/>
                <a:gd name="connsiteX4" fmla="*/ 2501900 w 3086100"/>
                <a:gd name="connsiteY4" fmla="*/ 82094 h 533653"/>
                <a:gd name="connsiteX5" fmla="*/ 3086100 w 3086100"/>
                <a:gd name="connsiteY5" fmla="*/ 31294 h 53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86100" h="533653">
                  <a:moveTo>
                    <a:pt x="0" y="43994"/>
                  </a:moveTo>
                  <a:cubicBezTo>
                    <a:pt x="220133" y="5894"/>
                    <a:pt x="440267" y="-32206"/>
                    <a:pt x="495300" y="43994"/>
                  </a:cubicBezTo>
                  <a:cubicBezTo>
                    <a:pt x="550333" y="120194"/>
                    <a:pt x="-23283" y="433461"/>
                    <a:pt x="330200" y="501194"/>
                  </a:cubicBezTo>
                  <a:cubicBezTo>
                    <a:pt x="683683" y="568927"/>
                    <a:pt x="2254250" y="520244"/>
                    <a:pt x="2616200" y="450394"/>
                  </a:cubicBezTo>
                  <a:cubicBezTo>
                    <a:pt x="2978150" y="380544"/>
                    <a:pt x="2423583" y="151944"/>
                    <a:pt x="2501900" y="82094"/>
                  </a:cubicBezTo>
                  <a:cubicBezTo>
                    <a:pt x="2580217" y="12244"/>
                    <a:pt x="2775797" y="728"/>
                    <a:pt x="3086100" y="31294"/>
                  </a:cubicBez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6084156" y="4761312"/>
                  <a:ext cx="79919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𝐟</m:t>
                        </m:r>
                        <m:d>
                          <m:d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4156" y="4761312"/>
                  <a:ext cx="799193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 descr="Down:  Group 1"/>
          <p:cNvGrpSpPr/>
          <p:nvPr/>
        </p:nvGrpSpPr>
        <p:grpSpPr>
          <a:xfrm>
            <a:off x="197672" y="1209751"/>
            <a:ext cx="8566166" cy="2278847"/>
            <a:chOff x="197710" y="2032094"/>
            <a:chExt cx="8566166" cy="22788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707880" y="2635531"/>
                  <a:ext cx="2201435" cy="1135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>
                                    <a:latin typeface="Cambria Math" panose="02040503050406030204" pitchFamily="18" charset="0"/>
                                  </a:rPr>
                                  <m:t>𝐜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2800" i="1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7880" y="2635531"/>
                  <a:ext cx="2201435" cy="1135696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946911" y="2903666"/>
                  <a:ext cx="5341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800" i="1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6911" y="2903666"/>
                  <a:ext cx="534121" cy="52322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0" t="9314" r="11533" b="15504"/>
            <a:stretch/>
          </p:blipFill>
          <p:spPr bwMode="auto">
            <a:xfrm>
              <a:off x="6715812" y="2032109"/>
              <a:ext cx="2048064" cy="227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 descr="Left:  f(x)=(█(∑▒〖a_i f_i (x) 〗@∑▒〖b_i f_i (x) 〗  ))"/>
                <p:cNvSpPr txBox="1"/>
                <p:nvPr/>
              </p:nvSpPr>
              <p:spPr>
                <a:xfrm>
                  <a:off x="197710" y="2032094"/>
                  <a:ext cx="3569952" cy="22409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𝐟</m:t>
                        </m:r>
                        <m:d>
                          <m:d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sz="2800" b="1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sz="2800" i="1">
                                        <a:solidFill>
                                          <a:srgbClr val="FF7C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>
                                            <a:solidFill>
                                              <a:srgbClr val="FF7C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</m:d>
                                  </m:e>
                                </m:nary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2800" i="1" dirty="0"/>
                </a:p>
              </p:txBody>
            </p:sp>
          </mc:Choice>
          <mc:Fallback xmlns="">
            <p:sp>
              <p:nvSpPr>
                <p:cNvPr id="16" name="TextBox 15" descr="Left:  f(x)=(█(∑▒〖a_i f_i (x) 〗@∑▒〖b_i f_i (x) 〗  ))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710" y="2032094"/>
                  <a:ext cx="3569952" cy="224093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426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698" y="1419224"/>
            <a:ext cx="5038725" cy="5038725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3135211" y="3833811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59373" y="3826667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649561" y="5767386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347392" y="5795961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33005" y="3910012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Mappings for deformations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2204379" y="3663450"/>
                <a:ext cx="93083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379" y="3663450"/>
                <a:ext cx="930832" cy="83099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7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-0.03525 -0.143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7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-3.7037E-7 L 0.05122 -0.1314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-65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1.11111E-6 L 0.11389 -0.2395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-1199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05556E-6 -2.22222E-6 L 0.0085 0.0298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0" r="1349"/>
          <a:stretch/>
        </p:blipFill>
        <p:spPr>
          <a:xfrm>
            <a:off x="2371060" y="1371190"/>
            <a:ext cx="4824670" cy="5112710"/>
          </a:xfrm>
          <a:prstGeom prst="rect">
            <a:avLst/>
          </a:prstGeom>
        </p:spPr>
      </p:pic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/>
              <a:t>Mappings for deformations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259540" y="2420860"/>
                <a:ext cx="92762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540" y="2420860"/>
                <a:ext cx="927626" cy="83099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 descr="Down:  Oval 27"/>
          <p:cNvSpPr/>
          <p:nvPr/>
        </p:nvSpPr>
        <p:spPr>
          <a:xfrm>
            <a:off x="2812885" y="2847973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  <p:sp>
        <p:nvSpPr>
          <p:cNvPr id="15" name="Oval 14" descr="Down:  Oval 28"/>
          <p:cNvSpPr/>
          <p:nvPr/>
        </p:nvSpPr>
        <p:spPr>
          <a:xfrm>
            <a:off x="6256279" y="2933698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  <p:sp>
        <p:nvSpPr>
          <p:cNvPr id="16" name="Oval 15" descr="Down:  Oval 29"/>
          <p:cNvSpPr/>
          <p:nvPr/>
        </p:nvSpPr>
        <p:spPr>
          <a:xfrm>
            <a:off x="3727285" y="5972166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  <p:sp>
        <p:nvSpPr>
          <p:cNvPr id="17" name="Oval 16" descr="Down:  Oval 30"/>
          <p:cNvSpPr/>
          <p:nvPr/>
        </p:nvSpPr>
        <p:spPr>
          <a:xfrm>
            <a:off x="6388802" y="4152921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  <p:sp>
        <p:nvSpPr>
          <p:cNvPr id="18" name="Oval 17" descr="Down:  Oval 30"/>
          <p:cNvSpPr/>
          <p:nvPr/>
        </p:nvSpPr>
        <p:spPr>
          <a:xfrm>
            <a:off x="4442494" y="3963136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Deformation as an interpolation problem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7883" y="1611605"/>
            <a:ext cx="3123860" cy="2775381"/>
            <a:chOff x="4572000" y="1611096"/>
            <a:chExt cx="4153504" cy="36901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611096"/>
              <a:ext cx="3672510" cy="3690164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5283648" y="2557239"/>
              <a:ext cx="656542" cy="72748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4932050" y="3654302"/>
              <a:ext cx="532767" cy="82347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6364012" y="1874056"/>
              <a:ext cx="936564" cy="33570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328483" y="4649231"/>
              <a:ext cx="1219183" cy="52463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7584646" y="2747425"/>
              <a:ext cx="812545" cy="63673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5197923" y="2115166"/>
              <a:ext cx="2497937" cy="2619790"/>
              <a:chOff x="5197923" y="3068950"/>
              <a:chExt cx="2497937" cy="261979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5197923" y="3415285"/>
                <a:ext cx="171450" cy="171450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2800" i="1" smtClean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91540" y="5345840"/>
                <a:ext cx="171450" cy="171450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2800" i="1" smtClean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236370" y="5517290"/>
                <a:ext cx="171450" cy="171450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2800" i="1" smtClean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524410" y="4238512"/>
                <a:ext cx="171450" cy="171450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2800" i="1" smtClean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7200722" y="3068950"/>
                <a:ext cx="171450" cy="171450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2800" i="1" smtClean="0">
                  <a:latin typeface="Cambria Math" panose="02040503050406030204" pitchFamily="18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800514" y="1749564"/>
              <a:ext cx="3924990" cy="3544953"/>
              <a:chOff x="4313995" y="2983225"/>
              <a:chExt cx="3924990" cy="3544953"/>
            </a:xfrm>
            <a:solidFill>
              <a:srgbClr val="00B050"/>
            </a:solidFill>
          </p:grpSpPr>
          <p:sp>
            <p:nvSpPr>
              <p:cNvPr id="24" name="Oval 23"/>
              <p:cNvSpPr/>
              <p:nvPr/>
            </p:nvSpPr>
            <p:spPr>
              <a:xfrm>
                <a:off x="5420719" y="4490033"/>
                <a:ext cx="171450" cy="17145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2800" i="1" smtClean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313995" y="4722898"/>
                <a:ext cx="171450" cy="17145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2800" i="1" smtClean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8067535" y="6356728"/>
                <a:ext cx="171450" cy="17145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2800" i="1" smtClean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917769" y="3849718"/>
                <a:ext cx="171450" cy="17145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2800" i="1" smtClean="0">
                  <a:latin typeface="Cambria Math" panose="02040503050406030204" pitchFamily="18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06043" y="2983225"/>
                <a:ext cx="171450" cy="171450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US" sz="2800" i="1" smtClean="0">
                  <a:latin typeface="Cambria Math" panose="020405030504060302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555172" y="3654811"/>
                <a:ext cx="297299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, ∀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172" y="3654811"/>
                <a:ext cx="2972993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856250" y="1611605"/>
                <a:ext cx="3743230" cy="1284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b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250" y="1611605"/>
                <a:ext cx="3743230" cy="128483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842280" y="2880588"/>
                <a:ext cx="37432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280" y="2880588"/>
                <a:ext cx="3743230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123660" y="4899806"/>
                <a:ext cx="5093742" cy="143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1"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3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, ∀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3600" i="1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660" y="4899806"/>
                <a:ext cx="5093742" cy="14338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091609" y="3617560"/>
                <a:ext cx="93083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609" y="3617560"/>
                <a:ext cx="930832" cy="83099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-5522" y="2219986"/>
                <a:ext cx="92602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522" y="2219986"/>
                <a:ext cx="926023" cy="83099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001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Thin Plate Spline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4157" y="1532133"/>
            <a:ext cx="3486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Solve the problem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34516" y="2204966"/>
                <a:ext cx="8299323" cy="13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TPS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800" b="1">
                                              <a:latin typeface="Cambria Math" panose="02040503050406030204" pitchFamily="18" charset="0"/>
                                            </a:rPr>
                                            <m:t>𝐟</m:t>
                                          </m:r>
                                        </m:num>
                                        <m:den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800" b="1">
                                              <a:latin typeface="Cambria Math" panose="02040503050406030204" pitchFamily="18" charset="0"/>
                                            </a:rPr>
                                            <m:t>𝐟</m:t>
                                          </m:r>
                                        </m:num>
                                        <m:den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800" b="1">
                                              <a:latin typeface="Cambria Math" panose="02040503050406030204" pitchFamily="18" charset="0"/>
                                            </a:rPr>
                                            <m:t>𝐟</m:t>
                                          </m:r>
                                        </m:num>
                                        <m:den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16" y="2204966"/>
                <a:ext cx="8299323" cy="13001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44663" y="3593188"/>
                <a:ext cx="29314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2800" b="1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63" y="3593188"/>
                <a:ext cx="2931444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83460" y="5049965"/>
                <a:ext cx="7976671" cy="12848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smtClean="0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200" b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𝐜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3200" i="0" smtClean="0">
                              <a:latin typeface="Cambria Math" panose="02040503050406030204" pitchFamily="18" charset="0"/>
                            </a:rPr>
                            <m:t>ϕ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‖</m:t>
                              </m:r>
                              <m:r>
                                <a:rPr lang="en-US" sz="32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0" smtClean="0"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‖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60" y="5049965"/>
                <a:ext cx="7976671" cy="128483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173750" y="6156685"/>
                <a:ext cx="294907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smtClean="0"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func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3750" y="6156685"/>
                <a:ext cx="2949077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74157" y="4538520"/>
            <a:ext cx="3167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General solution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546987" y="3376436"/>
            <a:ext cx="3054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Bending energy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603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166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Hermite</a:t>
            </a:r>
            <a:r>
              <a:rPr lang="en-US" dirty="0" smtClean="0"/>
              <a:t> interpolation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19570" y="1556949"/>
            <a:ext cx="3704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Interpolate </a:t>
            </a:r>
            <a:r>
              <a:rPr lang="en-US" sz="2800" dirty="0"/>
              <a:t>derivatives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7" y="2532516"/>
            <a:ext cx="3563633" cy="356363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71475" y="4219162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19840" y="4219162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87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7" y="2532516"/>
            <a:ext cx="3563633" cy="356363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5619" y="2980990"/>
            <a:ext cx="4619833" cy="1549605"/>
            <a:chOff x="245619" y="2986307"/>
            <a:chExt cx="4619833" cy="154960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619" y="2996940"/>
              <a:ext cx="1548356" cy="1538972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371475" y="4219162"/>
              <a:ext cx="171450" cy="17145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800" i="1" smtClean="0">
                <a:latin typeface="Cambria Math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7096" y="2986307"/>
              <a:ext cx="1548356" cy="1538972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3419840" y="4219162"/>
              <a:ext cx="171450" cy="17145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800" i="1" smtClean="0">
                <a:latin typeface="Cambria Math" panose="020405030504060302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76" y="2532516"/>
            <a:ext cx="3563633" cy="3563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Hermite</a:t>
            </a:r>
            <a:r>
              <a:rPr lang="en-US" dirty="0" smtClean="0"/>
              <a:t> interpolation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19570" y="1556949"/>
            <a:ext cx="3704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Interpolate </a:t>
            </a:r>
            <a:r>
              <a:rPr lang="en-US" sz="2800" dirty="0"/>
              <a:t>derivatives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5619" y="2986307"/>
            <a:ext cx="4619833" cy="1549605"/>
            <a:chOff x="245619" y="2986307"/>
            <a:chExt cx="4619833" cy="154960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619" y="2996940"/>
              <a:ext cx="1548356" cy="1538972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371475" y="4219162"/>
              <a:ext cx="171450" cy="17145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800" i="1" smtClean="0">
                <a:latin typeface="Cambria Math" panose="020405030504060302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7096" y="2986307"/>
              <a:ext cx="1548356" cy="1538972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3419840" y="4219162"/>
              <a:ext cx="171450" cy="17145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800" i="1" smtClean="0">
                <a:latin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65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0.46476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7" y="2532516"/>
            <a:ext cx="3563633" cy="356363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45619" y="2980990"/>
            <a:ext cx="4619833" cy="1549605"/>
            <a:chOff x="245619" y="2986307"/>
            <a:chExt cx="4619833" cy="154960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619" y="2996940"/>
              <a:ext cx="1548356" cy="1538972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371475" y="4219162"/>
              <a:ext cx="171450" cy="17145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800" i="1" smtClean="0">
                <a:latin typeface="Cambria Math" panose="020405030504060302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7096" y="2986307"/>
              <a:ext cx="1548356" cy="1538972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3419840" y="4219162"/>
              <a:ext cx="171450" cy="17145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800" i="1" smtClean="0">
                <a:latin typeface="Cambria Math" panose="02040503050406030204" pitchFamily="18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76" y="2532516"/>
            <a:ext cx="3563633" cy="3563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64" y="3247271"/>
            <a:ext cx="4547820" cy="2028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Hermite</a:t>
            </a:r>
            <a:r>
              <a:rPr lang="en-US" dirty="0" smtClean="0"/>
              <a:t> interpolation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19570" y="1556949"/>
            <a:ext cx="3704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Interpolate derivatives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3361156" y="2995032"/>
            <a:ext cx="2681030" cy="2608335"/>
            <a:chOff x="3361156" y="2952500"/>
            <a:chExt cx="2681030" cy="26083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3830" y="2952500"/>
              <a:ext cx="1548356" cy="1538972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361156" y="5299566"/>
              <a:ext cx="285802" cy="261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4619686" y="4217254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447040" y="2989177"/>
            <a:ext cx="2666623" cy="2629601"/>
            <a:chOff x="6447040" y="2941867"/>
            <a:chExt cx="2666623" cy="262960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5307" y="2941867"/>
              <a:ext cx="1548356" cy="1538972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6447040" y="5254143"/>
              <a:ext cx="305059" cy="31732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7668051" y="4222032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451714" y="5743281"/>
                <a:ext cx="23453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714" y="5743281"/>
                <a:ext cx="2345386" cy="6463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169147" y="5743281"/>
                <a:ext cx="27483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𝐃𝐟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0" smtClean="0"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147" y="5743281"/>
                <a:ext cx="2748316" cy="64633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609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3600000">
                                      <p:cBhvr>
                                        <p:cTn id="8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7" y="2532516"/>
            <a:ext cx="3563633" cy="35636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45619" y="2985834"/>
            <a:ext cx="4619833" cy="1549605"/>
            <a:chOff x="245619" y="2986307"/>
            <a:chExt cx="4619833" cy="154960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619" y="2996940"/>
              <a:ext cx="1548356" cy="1538972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371475" y="4219162"/>
              <a:ext cx="171450" cy="17145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800" i="1" smtClean="0">
                <a:latin typeface="Cambria Math" panose="02040503050406030204" pitchFamily="18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7096" y="2986307"/>
              <a:ext cx="1548356" cy="1538972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3419840" y="4219162"/>
              <a:ext cx="171450" cy="171450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800" i="1" smtClean="0">
                <a:latin typeface="Cambria Math" panose="02040503050406030204" pitchFamily="18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76" y="2532516"/>
            <a:ext cx="3563633" cy="3563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64" y="3247271"/>
            <a:ext cx="4547820" cy="2028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Hermite</a:t>
            </a:r>
            <a:r>
              <a:rPr lang="en-US" dirty="0" smtClean="0"/>
              <a:t> interpolation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19570" y="1556949"/>
            <a:ext cx="3704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Interpolate derivatives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3361156" y="2995032"/>
            <a:ext cx="2681030" cy="2608335"/>
            <a:chOff x="3361156" y="2952500"/>
            <a:chExt cx="2681030" cy="26083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3830" y="2952500"/>
              <a:ext cx="1548356" cy="1538972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361156" y="5299566"/>
              <a:ext cx="285802" cy="2612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4619686" y="4217254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447040" y="2989177"/>
            <a:ext cx="2666623" cy="2629601"/>
            <a:chOff x="6447040" y="2941867"/>
            <a:chExt cx="2666623" cy="262960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5307" y="2941867"/>
              <a:ext cx="1548356" cy="1538972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6447040" y="5254143"/>
              <a:ext cx="305059" cy="317325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7668051" y="4222032"/>
            <a:ext cx="171450" cy="1714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800" i="1" smtClean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352073" y="5435278"/>
                <a:ext cx="5093742" cy="143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1"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3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0" smtClean="0"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600" i="1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073" y="5435278"/>
                <a:ext cx="5093742" cy="143385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-587630" y="5438572"/>
                <a:ext cx="5093742" cy="143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1"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3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>
                              <a:latin typeface="Cambria Math" panose="02040503050406030204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600" i="1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7630" y="5438572"/>
                <a:ext cx="5093742" cy="14338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303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000" b="1" dirty="0" smtClean="0"/>
              <a:t>Mappings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Representation and Distortion</a:t>
            </a:r>
            <a:endParaRPr lang="he-IL" sz="4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6300918" y="2503740"/>
            <a:ext cx="2549017" cy="2158712"/>
            <a:chOff x="-38322" y="1964026"/>
            <a:chExt cx="3407196" cy="318401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322" y="1964026"/>
              <a:ext cx="3407196" cy="256994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39967" y="4603291"/>
              <a:ext cx="2800921" cy="544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/>
                <a:t>[</a:t>
              </a:r>
              <a:r>
                <a:rPr lang="en-US" dirty="0" err="1"/>
                <a:t>Panozzo</a:t>
              </a:r>
              <a:r>
                <a:rPr lang="en-US" dirty="0"/>
                <a:t> et al. 13]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70638" y="5057500"/>
            <a:ext cx="2793972" cy="1613016"/>
            <a:chOff x="4917819" y="2025769"/>
            <a:chExt cx="3634585" cy="2315410"/>
          </a:xfrm>
        </p:grpSpPr>
        <p:grpSp>
          <p:nvGrpSpPr>
            <p:cNvPr id="24" name="Group 23"/>
            <p:cNvGrpSpPr/>
            <p:nvPr/>
          </p:nvGrpSpPr>
          <p:grpSpPr>
            <a:xfrm>
              <a:off x="4917819" y="2025769"/>
              <a:ext cx="3634585" cy="1994429"/>
              <a:chOff x="1201960" y="2556759"/>
              <a:chExt cx="5315851" cy="2917001"/>
            </a:xfrm>
          </p:grpSpPr>
          <p:pic>
            <p:nvPicPr>
              <p:cNvPr id="26" name="Picture 2" descr="http://www.cs.sunysb.edu/~gu/gallery/RiemannUniformization/bima.jpg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1960" y="2616260"/>
                <a:ext cx="2857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http://www.cs.sunysb.edu/~gu/gallery/RiemannUniformization/bima.sphere.1.jpg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60311" y="2556759"/>
                <a:ext cx="2857500" cy="2857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6271109" y="3926181"/>
              <a:ext cx="1531891" cy="414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[</a:t>
              </a:r>
              <a:r>
                <a:rPr lang="en-US" dirty="0" err="1"/>
                <a:t>Jin</a:t>
              </a:r>
              <a:r>
                <a:rPr lang="en-US" dirty="0"/>
                <a:t> et al. 08]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440193" y="4755498"/>
            <a:ext cx="2537193" cy="2129982"/>
            <a:chOff x="6550816" y="3960802"/>
            <a:chExt cx="3505537" cy="3247386"/>
          </a:xfrm>
        </p:grpSpPr>
        <p:grpSp>
          <p:nvGrpSpPr>
            <p:cNvPr id="29" name="Group 28"/>
            <p:cNvGrpSpPr/>
            <p:nvPr/>
          </p:nvGrpSpPr>
          <p:grpSpPr>
            <a:xfrm>
              <a:off x="6550816" y="3960802"/>
              <a:ext cx="3505537" cy="2822228"/>
              <a:chOff x="611559" y="1417638"/>
              <a:chExt cx="6564821" cy="5285188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1559" y="1417638"/>
                <a:ext cx="3336895" cy="5285188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648105" y="3080074"/>
                <a:ext cx="3528275" cy="2543123"/>
              </a:xfrm>
              <a:prstGeom prst="rect">
                <a:avLst/>
              </a:prstGeom>
            </p:spPr>
          </p:pic>
        </p:grpSp>
        <p:sp>
          <p:nvSpPr>
            <p:cNvPr id="30" name="TextBox 29"/>
            <p:cNvSpPr txBox="1"/>
            <p:nvPr/>
          </p:nvSpPr>
          <p:spPr>
            <a:xfrm>
              <a:off x="6687255" y="6645102"/>
              <a:ext cx="3019226" cy="563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/>
                <a:t>[Schreiner et al. 04]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9390" y="4994077"/>
            <a:ext cx="2778418" cy="1828675"/>
            <a:chOff x="598564" y="4368615"/>
            <a:chExt cx="3890358" cy="282543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2968" y="4545898"/>
              <a:ext cx="1271301" cy="2206357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09642" y="5099723"/>
              <a:ext cx="1491610" cy="168978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327" y="4368615"/>
              <a:ext cx="1557523" cy="242088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98564" y="6623403"/>
              <a:ext cx="3890358" cy="570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dirty="0"/>
                <a:t>[</a:t>
              </a:r>
              <a:r>
                <a:rPr lang="en-US" dirty="0" err="1"/>
                <a:t>Kraevoy</a:t>
              </a:r>
              <a:r>
                <a:rPr lang="en-US" dirty="0"/>
                <a:t> and </a:t>
              </a:r>
              <a:r>
                <a:rPr lang="en-US" dirty="0" err="1"/>
                <a:t>Sheffer</a:t>
              </a:r>
              <a:r>
                <a:rPr lang="en-US" dirty="0"/>
                <a:t> 04]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192276" y="2544360"/>
            <a:ext cx="2891934" cy="2180820"/>
            <a:chOff x="8268411" y="1154496"/>
            <a:chExt cx="3948269" cy="328544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68411" y="1792953"/>
              <a:ext cx="1913736" cy="197482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84494" y="1154496"/>
              <a:ext cx="2432186" cy="263454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8677410" y="3883539"/>
              <a:ext cx="3175996" cy="556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/>
                <a:t>[</a:t>
              </a:r>
              <a:r>
                <a:rPr lang="en-US" dirty="0" err="1" smtClean="0"/>
                <a:t>Ovsjanikov</a:t>
              </a:r>
              <a:r>
                <a:rPr lang="en-US" dirty="0" smtClean="0"/>
                <a:t> et </a:t>
              </a:r>
              <a:r>
                <a:rPr lang="en-US" dirty="0"/>
                <a:t>al. </a:t>
              </a:r>
              <a:r>
                <a:rPr lang="en-US" dirty="0" smtClean="0"/>
                <a:t>12]</a:t>
              </a:r>
              <a:endParaRPr lang="en-US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450" y="4283838"/>
            <a:ext cx="157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[Kim et al. 11]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931166" y="1988800"/>
            <a:ext cx="3486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Surface mappings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863" y="2255974"/>
            <a:ext cx="2054414" cy="191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4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Linear Blend Skinning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0"/>
          <a:stretch/>
        </p:blipFill>
        <p:spPr>
          <a:xfrm>
            <a:off x="99664" y="1700760"/>
            <a:ext cx="8936956" cy="17153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36620" y="1122809"/>
            <a:ext cx="1271722" cy="2448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50870" y="4280940"/>
                <a:ext cx="5259943" cy="1284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smtClean="0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3200" b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e>
                                <m:sub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𝐢</m:t>
                                  </m:r>
                                </m:sub>
                              </m:sSub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3200" b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𝐪</m:t>
                                  </m:r>
                                </m:e>
                                <m:sub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𝐢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870" y="4280940"/>
                <a:ext cx="5259943" cy="128483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2347563" y="5229250"/>
            <a:ext cx="2111994" cy="1130550"/>
            <a:chOff x="2347563" y="5229250"/>
            <a:chExt cx="2111994" cy="1130550"/>
          </a:xfrm>
        </p:grpSpPr>
        <p:sp>
          <p:nvSpPr>
            <p:cNvPr id="15" name="TextBox 14"/>
            <p:cNvSpPr txBox="1"/>
            <p:nvPr/>
          </p:nvSpPr>
          <p:spPr>
            <a:xfrm>
              <a:off x="2347563" y="5836580"/>
              <a:ext cx="14766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sz="2800" dirty="0" smtClean="0"/>
                <a:t>Weights</a:t>
              </a:r>
              <a:endParaRPr lang="en-US" sz="2800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917296" y="5229250"/>
              <a:ext cx="542261" cy="786809"/>
            </a:xfrm>
            <a:custGeom>
              <a:avLst/>
              <a:gdLst>
                <a:gd name="connsiteX0" fmla="*/ 0 w 542261"/>
                <a:gd name="connsiteY0" fmla="*/ 786809 h 786809"/>
                <a:gd name="connsiteX1" fmla="*/ 499731 w 542261"/>
                <a:gd name="connsiteY1" fmla="*/ 584790 h 786809"/>
                <a:gd name="connsiteX2" fmla="*/ 95693 w 542261"/>
                <a:gd name="connsiteY2" fmla="*/ 297711 h 786809"/>
                <a:gd name="connsiteX3" fmla="*/ 542261 w 542261"/>
                <a:gd name="connsiteY3" fmla="*/ 0 h 786809"/>
                <a:gd name="connsiteX0" fmla="*/ 0 w 542261"/>
                <a:gd name="connsiteY0" fmla="*/ 786809 h 786809"/>
                <a:gd name="connsiteX1" fmla="*/ 499731 w 542261"/>
                <a:gd name="connsiteY1" fmla="*/ 584790 h 786809"/>
                <a:gd name="connsiteX2" fmla="*/ 95693 w 542261"/>
                <a:gd name="connsiteY2" fmla="*/ 297711 h 786809"/>
                <a:gd name="connsiteX3" fmla="*/ 542261 w 542261"/>
                <a:gd name="connsiteY3" fmla="*/ 0 h 78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261" h="786809">
                  <a:moveTo>
                    <a:pt x="0" y="786809"/>
                  </a:moveTo>
                  <a:cubicBezTo>
                    <a:pt x="241891" y="726557"/>
                    <a:pt x="483782" y="666306"/>
                    <a:pt x="499731" y="584790"/>
                  </a:cubicBezTo>
                  <a:cubicBezTo>
                    <a:pt x="515680" y="503274"/>
                    <a:pt x="88605" y="395176"/>
                    <a:pt x="95693" y="297711"/>
                  </a:cubicBezTo>
                  <a:cubicBezTo>
                    <a:pt x="102781" y="200246"/>
                    <a:pt x="535172" y="217081"/>
                    <a:pt x="542261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04373" y="4683423"/>
                <a:ext cx="2300130" cy="683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                     </m:t>
                          </m:r>
                        </m:e>
                      </m:groupChr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373" y="4683423"/>
                <a:ext cx="2300130" cy="68307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6012200" y="5452382"/>
            <a:ext cx="2730838" cy="1469987"/>
            <a:chOff x="6012200" y="5452382"/>
            <a:chExt cx="2730838" cy="1469987"/>
          </a:xfrm>
        </p:grpSpPr>
        <p:sp>
          <p:nvSpPr>
            <p:cNvPr id="16" name="TextBox 15"/>
            <p:cNvSpPr txBox="1"/>
            <p:nvPr/>
          </p:nvSpPr>
          <p:spPr>
            <a:xfrm>
              <a:off x="6078526" y="5968262"/>
              <a:ext cx="266451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n-US" sz="2800" dirty="0" smtClean="0"/>
                <a:t>Affine</a:t>
              </a:r>
            </a:p>
            <a:p>
              <a:pPr algn="ctr" rtl="0"/>
              <a:r>
                <a:rPr lang="en-US" sz="2800" dirty="0" smtClean="0"/>
                <a:t>transformations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6012200" y="5452382"/>
              <a:ext cx="714812" cy="871870"/>
            </a:xfrm>
            <a:custGeom>
              <a:avLst/>
              <a:gdLst>
                <a:gd name="connsiteX0" fmla="*/ 722167 w 722167"/>
                <a:gd name="connsiteY0" fmla="*/ 871870 h 871870"/>
                <a:gd name="connsiteX1" fmla="*/ 456353 w 722167"/>
                <a:gd name="connsiteY1" fmla="*/ 329609 h 871870"/>
                <a:gd name="connsiteX2" fmla="*/ 413822 w 722167"/>
                <a:gd name="connsiteY2" fmla="*/ 765544 h 871870"/>
                <a:gd name="connsiteX3" fmla="*/ 52315 w 722167"/>
                <a:gd name="connsiteY3" fmla="*/ 244549 h 871870"/>
                <a:gd name="connsiteX4" fmla="*/ 9785 w 722167"/>
                <a:gd name="connsiteY4" fmla="*/ 0 h 871870"/>
                <a:gd name="connsiteX0" fmla="*/ 717125 w 717125"/>
                <a:gd name="connsiteY0" fmla="*/ 871870 h 871870"/>
                <a:gd name="connsiteX1" fmla="*/ 451311 w 717125"/>
                <a:gd name="connsiteY1" fmla="*/ 329609 h 871870"/>
                <a:gd name="connsiteX2" fmla="*/ 408780 w 717125"/>
                <a:gd name="connsiteY2" fmla="*/ 765544 h 871870"/>
                <a:gd name="connsiteX3" fmla="*/ 68539 w 717125"/>
                <a:gd name="connsiteY3" fmla="*/ 372140 h 871870"/>
                <a:gd name="connsiteX4" fmla="*/ 4743 w 717125"/>
                <a:gd name="connsiteY4" fmla="*/ 0 h 871870"/>
                <a:gd name="connsiteX0" fmla="*/ 715535 w 715535"/>
                <a:gd name="connsiteY0" fmla="*/ 871870 h 871870"/>
                <a:gd name="connsiteX1" fmla="*/ 449721 w 715535"/>
                <a:gd name="connsiteY1" fmla="*/ 329609 h 871870"/>
                <a:gd name="connsiteX2" fmla="*/ 311497 w 715535"/>
                <a:gd name="connsiteY2" fmla="*/ 691116 h 871870"/>
                <a:gd name="connsiteX3" fmla="*/ 66949 w 715535"/>
                <a:gd name="connsiteY3" fmla="*/ 372140 h 871870"/>
                <a:gd name="connsiteX4" fmla="*/ 3153 w 715535"/>
                <a:gd name="connsiteY4" fmla="*/ 0 h 871870"/>
                <a:gd name="connsiteX0" fmla="*/ 715535 w 715535"/>
                <a:gd name="connsiteY0" fmla="*/ 871870 h 871870"/>
                <a:gd name="connsiteX1" fmla="*/ 449721 w 715535"/>
                <a:gd name="connsiteY1" fmla="*/ 329609 h 871870"/>
                <a:gd name="connsiteX2" fmla="*/ 311497 w 715535"/>
                <a:gd name="connsiteY2" fmla="*/ 691116 h 871870"/>
                <a:gd name="connsiteX3" fmla="*/ 66949 w 715535"/>
                <a:gd name="connsiteY3" fmla="*/ 372140 h 871870"/>
                <a:gd name="connsiteX4" fmla="*/ 3153 w 715535"/>
                <a:gd name="connsiteY4" fmla="*/ 0 h 871870"/>
                <a:gd name="connsiteX0" fmla="*/ 715535 w 715535"/>
                <a:gd name="connsiteY0" fmla="*/ 871870 h 871870"/>
                <a:gd name="connsiteX1" fmla="*/ 449721 w 715535"/>
                <a:gd name="connsiteY1" fmla="*/ 329609 h 871870"/>
                <a:gd name="connsiteX2" fmla="*/ 311497 w 715535"/>
                <a:gd name="connsiteY2" fmla="*/ 691116 h 871870"/>
                <a:gd name="connsiteX3" fmla="*/ 66949 w 715535"/>
                <a:gd name="connsiteY3" fmla="*/ 372140 h 871870"/>
                <a:gd name="connsiteX4" fmla="*/ 3153 w 715535"/>
                <a:gd name="connsiteY4" fmla="*/ 0 h 871870"/>
                <a:gd name="connsiteX0" fmla="*/ 715410 w 715410"/>
                <a:gd name="connsiteY0" fmla="*/ 871870 h 871870"/>
                <a:gd name="connsiteX1" fmla="*/ 449596 w 715410"/>
                <a:gd name="connsiteY1" fmla="*/ 329609 h 871870"/>
                <a:gd name="connsiteX2" fmla="*/ 300739 w 715410"/>
                <a:gd name="connsiteY2" fmla="*/ 637953 h 871870"/>
                <a:gd name="connsiteX3" fmla="*/ 66824 w 715410"/>
                <a:gd name="connsiteY3" fmla="*/ 372140 h 871870"/>
                <a:gd name="connsiteX4" fmla="*/ 3028 w 715410"/>
                <a:gd name="connsiteY4" fmla="*/ 0 h 871870"/>
                <a:gd name="connsiteX0" fmla="*/ 715410 w 715410"/>
                <a:gd name="connsiteY0" fmla="*/ 871870 h 871870"/>
                <a:gd name="connsiteX1" fmla="*/ 470861 w 715410"/>
                <a:gd name="connsiteY1" fmla="*/ 414670 h 871870"/>
                <a:gd name="connsiteX2" fmla="*/ 300739 w 715410"/>
                <a:gd name="connsiteY2" fmla="*/ 637953 h 871870"/>
                <a:gd name="connsiteX3" fmla="*/ 66824 w 715410"/>
                <a:gd name="connsiteY3" fmla="*/ 372140 h 871870"/>
                <a:gd name="connsiteX4" fmla="*/ 3028 w 715410"/>
                <a:gd name="connsiteY4" fmla="*/ 0 h 871870"/>
                <a:gd name="connsiteX0" fmla="*/ 715410 w 715410"/>
                <a:gd name="connsiteY0" fmla="*/ 871870 h 871870"/>
                <a:gd name="connsiteX1" fmla="*/ 470861 w 715410"/>
                <a:gd name="connsiteY1" fmla="*/ 414670 h 871870"/>
                <a:gd name="connsiteX2" fmla="*/ 300739 w 715410"/>
                <a:gd name="connsiteY2" fmla="*/ 637953 h 871870"/>
                <a:gd name="connsiteX3" fmla="*/ 66824 w 715410"/>
                <a:gd name="connsiteY3" fmla="*/ 372140 h 871870"/>
                <a:gd name="connsiteX4" fmla="*/ 3028 w 715410"/>
                <a:gd name="connsiteY4" fmla="*/ 0 h 871870"/>
                <a:gd name="connsiteX0" fmla="*/ 714812 w 714812"/>
                <a:gd name="connsiteY0" fmla="*/ 871870 h 871870"/>
                <a:gd name="connsiteX1" fmla="*/ 470263 w 714812"/>
                <a:gd name="connsiteY1" fmla="*/ 414670 h 871870"/>
                <a:gd name="connsiteX2" fmla="*/ 236346 w 714812"/>
                <a:gd name="connsiteY2" fmla="*/ 691116 h 871870"/>
                <a:gd name="connsiteX3" fmla="*/ 66226 w 714812"/>
                <a:gd name="connsiteY3" fmla="*/ 372140 h 871870"/>
                <a:gd name="connsiteX4" fmla="*/ 2430 w 714812"/>
                <a:gd name="connsiteY4" fmla="*/ 0 h 871870"/>
                <a:gd name="connsiteX0" fmla="*/ 714812 w 714812"/>
                <a:gd name="connsiteY0" fmla="*/ 871870 h 871870"/>
                <a:gd name="connsiteX1" fmla="*/ 470263 w 714812"/>
                <a:gd name="connsiteY1" fmla="*/ 414670 h 871870"/>
                <a:gd name="connsiteX2" fmla="*/ 236346 w 714812"/>
                <a:gd name="connsiteY2" fmla="*/ 691116 h 871870"/>
                <a:gd name="connsiteX3" fmla="*/ 66226 w 714812"/>
                <a:gd name="connsiteY3" fmla="*/ 372140 h 871870"/>
                <a:gd name="connsiteX4" fmla="*/ 2430 w 714812"/>
                <a:gd name="connsiteY4" fmla="*/ 0 h 87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812" h="871870">
                  <a:moveTo>
                    <a:pt x="714812" y="871870"/>
                  </a:moveTo>
                  <a:cubicBezTo>
                    <a:pt x="607600" y="609600"/>
                    <a:pt x="550007" y="444796"/>
                    <a:pt x="470263" y="414670"/>
                  </a:cubicBezTo>
                  <a:cubicBezTo>
                    <a:pt x="390519" y="384544"/>
                    <a:pt x="346216" y="708837"/>
                    <a:pt x="236346" y="691116"/>
                  </a:cubicBezTo>
                  <a:cubicBezTo>
                    <a:pt x="126476" y="673395"/>
                    <a:pt x="105212" y="487326"/>
                    <a:pt x="66226" y="372140"/>
                  </a:cubicBezTo>
                  <a:cubicBezTo>
                    <a:pt x="27240" y="256954"/>
                    <a:pt x="-9975" y="58479"/>
                    <a:pt x="243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946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81441 3.33333E-6 " pathEditMode="relative" rAng="0" ptsTypes="AA">
                                      <p:cBhvr>
                                        <p:cTn id="29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2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94444E-6 -4.07407E-6 L -0.20417 -0.32291 " pathEditMode="relative" rAng="0" ptsTypes="AA">
                                      <p:cBhvr>
                                        <p:cTn id="31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1615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Linear Blend Skinning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546629" y="116540"/>
            <a:ext cx="2981742" cy="3299554"/>
            <a:chOff x="7546629" y="116540"/>
            <a:chExt cx="2981742" cy="3299554"/>
          </a:xfrm>
        </p:grpSpPr>
        <p:pic>
          <p:nvPicPr>
            <p:cNvPr id="8" name="Picture 7" descr="Right:  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0" r="71443"/>
            <a:stretch/>
          </p:blipFill>
          <p:spPr>
            <a:xfrm>
              <a:off x="7546629" y="1700783"/>
              <a:ext cx="1488514" cy="1715311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10188780" y="116540"/>
              <a:ext cx="339591" cy="792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Up:  f(x)=∑▒〖w_i (x)(T_i x+q_i ) 〗"/>
              <p:cNvSpPr txBox="1"/>
              <p:nvPr/>
            </p:nvSpPr>
            <p:spPr>
              <a:xfrm>
                <a:off x="83940" y="2066423"/>
                <a:ext cx="5259943" cy="1284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smtClean="0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3200" b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e>
                                <m:sub>
                                  <m:r>
                                    <a:rPr lang="en-US" sz="3200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3200" b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𝐪</m:t>
                                  </m:r>
                                </m:e>
                                <m:sub>
                                  <m:r>
                                    <a:rPr lang="en-US" sz="3200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9" name="TextBox 8" descr="Up:  f(x)=∑▒〖w_i (x)(T_i x+q_i ) 〗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0" y="2066423"/>
                <a:ext cx="5259943" cy="128483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49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6" dur="7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7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Linear Blend Skinning</a:t>
            </a:r>
            <a:endParaRPr lang="en-US" dirty="0"/>
          </a:p>
        </p:txBody>
      </p:sp>
      <p:pic>
        <p:nvPicPr>
          <p:cNvPr id="6" name="Picture 5" descr="Right:  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0" r="71443"/>
          <a:stretch/>
        </p:blipFill>
        <p:spPr>
          <a:xfrm>
            <a:off x="6046110" y="1641450"/>
            <a:ext cx="2982172" cy="34366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40" y="2420860"/>
            <a:ext cx="504070" cy="7762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20" y="1916790"/>
            <a:ext cx="576080" cy="8214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40" y="3501010"/>
            <a:ext cx="504070" cy="7762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00" y="5078070"/>
            <a:ext cx="504070" cy="776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60" y="5078070"/>
            <a:ext cx="504070" cy="7762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885" y="3567548"/>
            <a:ext cx="504070" cy="7762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27" y="2891918"/>
            <a:ext cx="504070" cy="77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Up:  f(x)=∑▒〖w_i (x)(T_i x+q_i ) 〗"/>
              <p:cNvSpPr txBox="1"/>
              <p:nvPr/>
            </p:nvSpPr>
            <p:spPr>
              <a:xfrm>
                <a:off x="83940" y="2066423"/>
                <a:ext cx="5259943" cy="1284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smtClean="0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3200" b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𝐓</m:t>
                                  </m:r>
                                </m:e>
                                <m:sub>
                                  <m:r>
                                    <a:rPr lang="en-US" sz="3200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3200" b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𝐪</m:t>
                                  </m:r>
                                </m:e>
                                <m:sub>
                                  <m:r>
                                    <a:rPr lang="en-US" sz="3200" b="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3200" i="1" dirty="0"/>
              </a:p>
            </p:txBody>
          </p:sp>
        </mc:Choice>
        <mc:Fallback xmlns="">
          <p:sp>
            <p:nvSpPr>
              <p:cNvPr id="21" name="TextBox 20" descr="Up:  f(x)=∑▒〖w_i (x)(T_i x+q_i ) 〗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0" y="2066423"/>
                <a:ext cx="5259943" cy="128483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738153" y="3501010"/>
            <a:ext cx="3202300" cy="1314170"/>
            <a:chOff x="738153" y="3501010"/>
            <a:chExt cx="3202300" cy="13141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 descr="Up:  f(x)=∑▒〖w_i (x)(T_i x+q_i ) 〗"/>
                <p:cNvSpPr txBox="1"/>
                <p:nvPr/>
              </p:nvSpPr>
              <p:spPr>
                <a:xfrm>
                  <a:off x="1240713" y="4149100"/>
                  <a:ext cx="2699740" cy="6660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0" smtClean="0"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lang="en-US" sz="3200" i="1" dirty="0"/>
                </a:p>
              </p:txBody>
            </p:sp>
          </mc:Choice>
          <mc:Fallback xmlns="">
            <p:sp>
              <p:nvSpPr>
                <p:cNvPr id="22" name="TextBox 21" descr="Up:  f(x)=∑▒〖w_i (x)(T_i x+q_i ) 〗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0713" y="4149100"/>
                  <a:ext cx="2699740" cy="66608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738153" y="3501010"/>
              <a:ext cx="31277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sz="2800" dirty="0" smtClean="0"/>
                <a:t>Lagrange property</a:t>
              </a:r>
              <a:endParaRPr lang="en-US" sz="28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38152" y="5051000"/>
            <a:ext cx="4745210" cy="1332572"/>
            <a:chOff x="738152" y="5051000"/>
            <a:chExt cx="4745210" cy="1332572"/>
          </a:xfrm>
        </p:grpSpPr>
        <p:sp>
          <p:nvSpPr>
            <p:cNvPr id="24" name="TextBox 23"/>
            <p:cNvSpPr txBox="1"/>
            <p:nvPr/>
          </p:nvSpPr>
          <p:spPr>
            <a:xfrm>
              <a:off x="738152" y="5051000"/>
              <a:ext cx="47452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sz="2800" dirty="0" err="1" smtClean="0"/>
                <a:t>Hermite</a:t>
              </a:r>
              <a:r>
                <a:rPr lang="en-US" sz="2800" dirty="0" smtClean="0"/>
                <a:t> (derivative) property</a:t>
              </a:r>
              <a:endParaRPr 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 descr="Up:  f(x)=∑▒〖w_i (x)(T_i x+q_i ) 〗"/>
                <p:cNvSpPr txBox="1"/>
                <p:nvPr/>
              </p:nvSpPr>
              <p:spPr>
                <a:xfrm>
                  <a:off x="1240713" y="5723968"/>
                  <a:ext cx="2699740" cy="6596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0" smtClean="0">
                                    <a:latin typeface="Cambria Math" panose="02040503050406030204" pitchFamily="18" charset="0"/>
                                  </a:rPr>
                                  <m:t>𝐩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 i="1" dirty="0"/>
                </a:p>
              </p:txBody>
            </p:sp>
          </mc:Choice>
          <mc:Fallback xmlns="">
            <p:sp>
              <p:nvSpPr>
                <p:cNvPr id="25" name="TextBox 24" descr="Up:  f(x)=∑▒〖w_i (x)(T_i x+q_i ) 〗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0713" y="5723968"/>
                  <a:ext cx="2699740" cy="65960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70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66" y="2152650"/>
            <a:ext cx="3446712" cy="3446712"/>
          </a:xfrm>
          <a:prstGeom prst="rect">
            <a:avLst/>
          </a:prstGeom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04" y="1201561"/>
            <a:ext cx="4974596" cy="4974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66" y="2152650"/>
            <a:ext cx="3446712" cy="344671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sp>
        <p:nvSpPr>
          <p:cNvPr id="5" name="Freeform 4"/>
          <p:cNvSpPr/>
          <p:nvPr/>
        </p:nvSpPr>
        <p:spPr>
          <a:xfrm>
            <a:off x="4641669" y="2060810"/>
            <a:ext cx="3662359" cy="3240449"/>
          </a:xfrm>
          <a:custGeom>
            <a:avLst/>
            <a:gdLst>
              <a:gd name="connsiteX0" fmla="*/ 2768600 w 4953000"/>
              <a:gd name="connsiteY0" fmla="*/ 0 h 4318000"/>
              <a:gd name="connsiteX1" fmla="*/ 4953000 w 4953000"/>
              <a:gd name="connsiteY1" fmla="*/ 965200 h 4318000"/>
              <a:gd name="connsiteX2" fmla="*/ 4838700 w 4953000"/>
              <a:gd name="connsiteY2" fmla="*/ 3975100 h 4318000"/>
              <a:gd name="connsiteX3" fmla="*/ 2070100 w 4953000"/>
              <a:gd name="connsiteY3" fmla="*/ 4318000 h 4318000"/>
              <a:gd name="connsiteX4" fmla="*/ 0 w 4953000"/>
              <a:gd name="connsiteY4" fmla="*/ 1803400 h 4318000"/>
              <a:gd name="connsiteX5" fmla="*/ 2768600 w 4953000"/>
              <a:gd name="connsiteY5" fmla="*/ 0 h 43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3000" h="4318000">
                <a:moveTo>
                  <a:pt x="2768600" y="0"/>
                </a:moveTo>
                <a:lnTo>
                  <a:pt x="4953000" y="965200"/>
                </a:lnTo>
                <a:lnTo>
                  <a:pt x="4838700" y="3975100"/>
                </a:lnTo>
                <a:lnTo>
                  <a:pt x="2070100" y="4318000"/>
                </a:lnTo>
                <a:lnTo>
                  <a:pt x="0" y="1803400"/>
                </a:lnTo>
                <a:lnTo>
                  <a:pt x="2768600" y="0"/>
                </a:lnTo>
                <a:close/>
              </a:path>
            </a:pathLst>
          </a:custGeom>
          <a:ln w="76200">
            <a:solidFill>
              <a:schemeClr val="accent5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2100" i="1">
              <a:latin typeface="Cambria Math" panose="0204050305040603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479954" y="1979180"/>
            <a:ext cx="2035205" cy="765945"/>
            <a:chOff x="4076700" y="1578099"/>
            <a:chExt cx="3566512" cy="1342247"/>
          </a:xfrm>
        </p:grpSpPr>
        <p:sp>
          <p:nvSpPr>
            <p:cNvPr id="19" name="Freeform 18"/>
            <p:cNvSpPr/>
            <p:nvPr/>
          </p:nvSpPr>
          <p:spPr>
            <a:xfrm>
              <a:off x="4076700" y="2488531"/>
              <a:ext cx="3200400" cy="431815"/>
            </a:xfrm>
            <a:custGeom>
              <a:avLst/>
              <a:gdLst>
                <a:gd name="connsiteX0" fmla="*/ 0 w 3200400"/>
                <a:gd name="connsiteY0" fmla="*/ 419115 h 431845"/>
                <a:gd name="connsiteX1" fmla="*/ 1511300 w 3200400"/>
                <a:gd name="connsiteY1" fmla="*/ 15 h 431845"/>
                <a:gd name="connsiteX2" fmla="*/ 3200400 w 3200400"/>
                <a:gd name="connsiteY2" fmla="*/ 431815 h 431845"/>
                <a:gd name="connsiteX0" fmla="*/ 0 w 3200400"/>
                <a:gd name="connsiteY0" fmla="*/ 419115 h 431815"/>
                <a:gd name="connsiteX1" fmla="*/ 1511300 w 3200400"/>
                <a:gd name="connsiteY1" fmla="*/ 15 h 431815"/>
                <a:gd name="connsiteX2" fmla="*/ 3200400 w 3200400"/>
                <a:gd name="connsiteY2" fmla="*/ 431815 h 431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0400" h="431815">
                  <a:moveTo>
                    <a:pt x="0" y="419115"/>
                  </a:moveTo>
                  <a:cubicBezTo>
                    <a:pt x="488950" y="208506"/>
                    <a:pt x="977900" y="-2102"/>
                    <a:pt x="1511300" y="15"/>
                  </a:cubicBezTo>
                  <a:cubicBezTo>
                    <a:pt x="2044700" y="2132"/>
                    <a:pt x="2599267" y="156648"/>
                    <a:pt x="3200400" y="431815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936954" y="1578099"/>
                  <a:ext cx="1706258" cy="9708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1" i="0" smtClean="0">
                            <a:latin typeface="Cambria Math" panose="02040503050406030204" pitchFamily="18" charset="0"/>
                          </a:rPr>
                          <m:t>𝐟</m:t>
                        </m:r>
                        <m:d>
                          <m:dPr>
                            <m:ctrlPr>
                              <a:rPr lang="en-US" sz="3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oMath>
                    </m:oMathPara>
                  </a14:m>
                  <a:endParaRPr lang="en-US" sz="30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6954" y="1578099"/>
                  <a:ext cx="1706258" cy="97083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/>
          <p:cNvSpPr txBox="1"/>
          <p:nvPr/>
        </p:nvSpPr>
        <p:spPr>
          <a:xfrm>
            <a:off x="457738" y="2621919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Source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8662" y="1894572"/>
            <a:ext cx="1040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Target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Deformation as an boundary interpolation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0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33086" y="1484730"/>
            <a:ext cx="3459514" cy="2644765"/>
            <a:chOff x="5433086" y="1484730"/>
            <a:chExt cx="3459514" cy="26447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3086" y="1484730"/>
              <a:ext cx="3459514" cy="246009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804310" y="3760163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/>
                <a:t>[Li et al.]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955442" y="4653170"/>
            <a:ext cx="2954688" cy="2121791"/>
            <a:chOff x="5955442" y="4653170"/>
            <a:chExt cx="2954688" cy="21217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442" y="4653170"/>
              <a:ext cx="2954688" cy="17502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732300" y="6405629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/>
                <a:t>[Li et al.]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43008" y="4998721"/>
            <a:ext cx="3006235" cy="1859279"/>
            <a:chOff x="2843008" y="4998721"/>
            <a:chExt cx="3006235" cy="18592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008" y="4998721"/>
              <a:ext cx="3006235" cy="15132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880417" y="6488668"/>
              <a:ext cx="1552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/>
                <a:t>[Weber et. al]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36354" y="4886318"/>
            <a:ext cx="2514801" cy="1994995"/>
            <a:chOff x="236354" y="4886318"/>
            <a:chExt cx="2514801" cy="199499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444"/>
            <a:stretch/>
          </p:blipFill>
          <p:spPr>
            <a:xfrm>
              <a:off x="236354" y="4886318"/>
              <a:ext cx="2514801" cy="173806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65404" y="6511981"/>
              <a:ext cx="1552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/>
                <a:t>[Weber et al.]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8156" y="3251686"/>
            <a:ext cx="5148080" cy="1747035"/>
            <a:chOff x="178156" y="3251686"/>
            <a:chExt cx="5148080" cy="17470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56" y="3251686"/>
              <a:ext cx="5148080" cy="155532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135984" y="4629389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/>
                <a:t>[Schneider et al.]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93754" y="1584391"/>
            <a:ext cx="3303317" cy="1571440"/>
            <a:chOff x="1493754" y="1584391"/>
            <a:chExt cx="3303317" cy="1571440"/>
          </a:xfrm>
        </p:grpSpPr>
        <p:grpSp>
          <p:nvGrpSpPr>
            <p:cNvPr id="12" name="Group 11"/>
            <p:cNvGrpSpPr/>
            <p:nvPr/>
          </p:nvGrpSpPr>
          <p:grpSpPr>
            <a:xfrm>
              <a:off x="1493754" y="1584391"/>
              <a:ext cx="3303317" cy="1571440"/>
              <a:chOff x="611450" y="1772771"/>
              <a:chExt cx="4244035" cy="206451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450" y="1772771"/>
                <a:ext cx="2117453" cy="2064516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4918" y="1981810"/>
                <a:ext cx="2420567" cy="1302705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3059790" y="2785283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/>
                <a:t>[</a:t>
              </a:r>
              <a:r>
                <a:rPr lang="en-US" dirty="0" err="1" smtClean="0"/>
                <a:t>Lipman</a:t>
              </a:r>
              <a:r>
                <a:rPr lang="en-US" dirty="0" smtClean="0"/>
                <a:t> et al]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388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ants_coord_color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62786" y="2405591"/>
            <a:ext cx="2275693" cy="2489706"/>
          </a:xfrm>
        </p:spPr>
      </p:pic>
      <p:pic>
        <p:nvPicPr>
          <p:cNvPr id="6" name="Picture 5" descr="Pan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2430923"/>
            <a:ext cx="2306428" cy="2429186"/>
          </a:xfrm>
          <a:prstGeom prst="rect">
            <a:avLst/>
          </a:prstGeom>
        </p:spPr>
      </p:pic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120756" y="2186203"/>
            <a:ext cx="3009885" cy="35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Stages:</a:t>
            </a:r>
          </a:p>
          <a:p>
            <a:pPr marL="342900" marR="0" lvl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Source shape</a:t>
            </a:r>
          </a:p>
          <a:p>
            <a:pPr marL="342900" marR="0" lvl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Polygonal cage</a:t>
            </a:r>
          </a:p>
          <a:p>
            <a:pPr marL="342900" marR="0" lvl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Coordinates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793394" y="1850233"/>
            <a:ext cx="1350607" cy="689557"/>
            <a:chOff x="7793393" y="980286"/>
            <a:chExt cx="1350607" cy="517167"/>
          </a:xfrm>
        </p:grpSpPr>
        <p:sp>
          <p:nvSpPr>
            <p:cNvPr id="45" name="Oval 44"/>
            <p:cNvSpPr/>
            <p:nvPr/>
          </p:nvSpPr>
          <p:spPr>
            <a:xfrm>
              <a:off x="7793393" y="1299453"/>
              <a:ext cx="258168" cy="1980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7954365" y="980286"/>
                  <a:ext cx="1189635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/>
                                <a:cs typeface="Times New Roman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/>
                            <a:cs typeface="Times New Roman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4365" y="980286"/>
                  <a:ext cx="1189635" cy="43858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436" y="5105400"/>
                <a:ext cx="2711063" cy="1100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𝐱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0" smtClean="0">
                                  <a:latin typeface="Cambria Math"/>
                                </a:rPr>
                                <m:t>𝐱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436" y="5105400"/>
                <a:ext cx="2711063" cy="110055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2635433" y="2398580"/>
            <a:ext cx="2384242" cy="2513145"/>
            <a:chOff x="2635433" y="2398580"/>
            <a:chExt cx="2384242" cy="2513145"/>
          </a:xfrm>
        </p:grpSpPr>
        <p:sp>
          <p:nvSpPr>
            <p:cNvPr id="33" name="Freeform 32"/>
            <p:cNvSpPr/>
            <p:nvPr/>
          </p:nvSpPr>
          <p:spPr>
            <a:xfrm>
              <a:off x="2692237" y="2457450"/>
              <a:ext cx="2276638" cy="2397125"/>
            </a:xfrm>
            <a:custGeom>
              <a:avLst/>
              <a:gdLst>
                <a:gd name="connsiteX0" fmla="*/ 0 w 649856"/>
                <a:gd name="connsiteY0" fmla="*/ 0 h 1604513"/>
                <a:gd name="connsiteX1" fmla="*/ 431321 w 649856"/>
                <a:gd name="connsiteY1" fmla="*/ 437072 h 1604513"/>
                <a:gd name="connsiteX2" fmla="*/ 586596 w 649856"/>
                <a:gd name="connsiteY2" fmla="*/ 1098430 h 1604513"/>
                <a:gd name="connsiteX3" fmla="*/ 310551 w 649856"/>
                <a:gd name="connsiteY3" fmla="*/ 1397479 h 1604513"/>
                <a:gd name="connsiteX4" fmla="*/ 649856 w 649856"/>
                <a:gd name="connsiteY4" fmla="*/ 1604513 h 1604513"/>
                <a:gd name="connsiteX0" fmla="*/ 757194 w 757194"/>
                <a:gd name="connsiteY0" fmla="*/ 0 h 1842842"/>
                <a:gd name="connsiteX1" fmla="*/ 120770 w 757194"/>
                <a:gd name="connsiteY1" fmla="*/ 675401 h 1842842"/>
                <a:gd name="connsiteX2" fmla="*/ 276045 w 757194"/>
                <a:gd name="connsiteY2" fmla="*/ 1336759 h 1842842"/>
                <a:gd name="connsiteX3" fmla="*/ 0 w 757194"/>
                <a:gd name="connsiteY3" fmla="*/ 1635808 h 1842842"/>
                <a:gd name="connsiteX4" fmla="*/ 339305 w 757194"/>
                <a:gd name="connsiteY4" fmla="*/ 1842842 h 1842842"/>
                <a:gd name="connsiteX0" fmla="*/ 1000664 w 1000664"/>
                <a:gd name="connsiteY0" fmla="*/ 0 h 1842842"/>
                <a:gd name="connsiteX1" fmla="*/ 120770 w 1000664"/>
                <a:gd name="connsiteY1" fmla="*/ 675401 h 1842842"/>
                <a:gd name="connsiteX2" fmla="*/ 276045 w 1000664"/>
                <a:gd name="connsiteY2" fmla="*/ 1336759 h 1842842"/>
                <a:gd name="connsiteX3" fmla="*/ 0 w 1000664"/>
                <a:gd name="connsiteY3" fmla="*/ 1635808 h 1842842"/>
                <a:gd name="connsiteX4" fmla="*/ 339305 w 1000664"/>
                <a:gd name="connsiteY4" fmla="*/ 1842842 h 1842842"/>
                <a:gd name="connsiteX0" fmla="*/ 1000664 w 1000664"/>
                <a:gd name="connsiteY0" fmla="*/ 0 h 1842842"/>
                <a:gd name="connsiteX1" fmla="*/ 757193 w 1000664"/>
                <a:gd name="connsiteY1" fmla="*/ 0 h 1842842"/>
                <a:gd name="connsiteX2" fmla="*/ 120770 w 1000664"/>
                <a:gd name="connsiteY2" fmla="*/ 675401 h 1842842"/>
                <a:gd name="connsiteX3" fmla="*/ 276045 w 1000664"/>
                <a:gd name="connsiteY3" fmla="*/ 1336759 h 1842842"/>
                <a:gd name="connsiteX4" fmla="*/ 0 w 1000664"/>
                <a:gd name="connsiteY4" fmla="*/ 1635808 h 1842842"/>
                <a:gd name="connsiteX5" fmla="*/ 339305 w 1000664"/>
                <a:gd name="connsiteY5" fmla="*/ 1842842 h 1842842"/>
                <a:gd name="connsiteX0" fmla="*/ 1000664 w 1000664"/>
                <a:gd name="connsiteY0" fmla="*/ 0 h 1842842"/>
                <a:gd name="connsiteX1" fmla="*/ 757193 w 1000664"/>
                <a:gd name="connsiteY1" fmla="*/ 0 h 1842842"/>
                <a:gd name="connsiteX2" fmla="*/ 370881 w 1000664"/>
                <a:gd name="connsiteY2" fmla="*/ 686903 h 1842842"/>
                <a:gd name="connsiteX3" fmla="*/ 276045 w 1000664"/>
                <a:gd name="connsiteY3" fmla="*/ 1336759 h 1842842"/>
                <a:gd name="connsiteX4" fmla="*/ 0 w 1000664"/>
                <a:gd name="connsiteY4" fmla="*/ 1635808 h 1842842"/>
                <a:gd name="connsiteX5" fmla="*/ 339305 w 1000664"/>
                <a:gd name="connsiteY5" fmla="*/ 1842842 h 1842842"/>
                <a:gd name="connsiteX0" fmla="*/ 1000664 w 1000664"/>
                <a:gd name="connsiteY0" fmla="*/ 0 h 2298592"/>
                <a:gd name="connsiteX1" fmla="*/ 757193 w 1000664"/>
                <a:gd name="connsiteY1" fmla="*/ 0 h 2298592"/>
                <a:gd name="connsiteX2" fmla="*/ 757193 w 1000664"/>
                <a:gd name="connsiteY2" fmla="*/ 2298592 h 2298592"/>
                <a:gd name="connsiteX3" fmla="*/ 276045 w 1000664"/>
                <a:gd name="connsiteY3" fmla="*/ 1336759 h 2298592"/>
                <a:gd name="connsiteX4" fmla="*/ 0 w 1000664"/>
                <a:gd name="connsiteY4" fmla="*/ 1635808 h 2298592"/>
                <a:gd name="connsiteX5" fmla="*/ 339305 w 1000664"/>
                <a:gd name="connsiteY5" fmla="*/ 1842842 h 2298592"/>
                <a:gd name="connsiteX0" fmla="*/ 1000664 w 1772952"/>
                <a:gd name="connsiteY0" fmla="*/ 0 h 2298592"/>
                <a:gd name="connsiteX1" fmla="*/ 757193 w 1772952"/>
                <a:gd name="connsiteY1" fmla="*/ 0 h 2298592"/>
                <a:gd name="connsiteX2" fmla="*/ 757193 w 1772952"/>
                <a:gd name="connsiteY2" fmla="*/ 2298592 h 2298592"/>
                <a:gd name="connsiteX3" fmla="*/ 1772952 w 1772952"/>
                <a:gd name="connsiteY3" fmla="*/ 2298592 h 2298592"/>
                <a:gd name="connsiteX4" fmla="*/ 0 w 1772952"/>
                <a:gd name="connsiteY4" fmla="*/ 1635808 h 2298592"/>
                <a:gd name="connsiteX5" fmla="*/ 339305 w 1772952"/>
                <a:gd name="connsiteY5" fmla="*/ 1842842 h 2298592"/>
                <a:gd name="connsiteX0" fmla="*/ 661359 w 1433647"/>
                <a:gd name="connsiteY0" fmla="*/ 0 h 2298592"/>
                <a:gd name="connsiteX1" fmla="*/ 417888 w 1433647"/>
                <a:gd name="connsiteY1" fmla="*/ 0 h 2298592"/>
                <a:gd name="connsiteX2" fmla="*/ 417888 w 1433647"/>
                <a:gd name="connsiteY2" fmla="*/ 2298592 h 2298592"/>
                <a:gd name="connsiteX3" fmla="*/ 1433647 w 1433647"/>
                <a:gd name="connsiteY3" fmla="*/ 2298592 h 2298592"/>
                <a:gd name="connsiteX4" fmla="*/ 1433647 w 1433647"/>
                <a:gd name="connsiteY4" fmla="*/ 1158480 h 2298592"/>
                <a:gd name="connsiteX5" fmla="*/ 0 w 1433647"/>
                <a:gd name="connsiteY5" fmla="*/ 1842842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330398 w 1330398"/>
                <a:gd name="connsiteY5" fmla="*/ 1152729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330398 w 1330398"/>
                <a:gd name="connsiteY5" fmla="*/ 1169982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140616 w 1330398"/>
                <a:gd name="connsiteY5" fmla="*/ 1169982 h 2298592"/>
                <a:gd name="connsiteX6" fmla="*/ 1330398 w 1330398"/>
                <a:gd name="connsiteY6" fmla="*/ 1169982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244133 w 1330398"/>
                <a:gd name="connsiteY5" fmla="*/ 2100856 h 2298592"/>
                <a:gd name="connsiteX6" fmla="*/ 1330398 w 1330398"/>
                <a:gd name="connsiteY6" fmla="*/ 1169982 h 2298592"/>
                <a:gd name="connsiteX0" fmla="*/ 243471 w 1341900"/>
                <a:gd name="connsiteY0" fmla="*/ 0 h 2298592"/>
                <a:gd name="connsiteX1" fmla="*/ 0 w 1341900"/>
                <a:gd name="connsiteY1" fmla="*/ 0 h 2298592"/>
                <a:gd name="connsiteX2" fmla="*/ 0 w 1341900"/>
                <a:gd name="connsiteY2" fmla="*/ 2298592 h 2298592"/>
                <a:gd name="connsiteX3" fmla="*/ 1015759 w 1341900"/>
                <a:gd name="connsiteY3" fmla="*/ 2298592 h 2298592"/>
                <a:gd name="connsiteX4" fmla="*/ 1015759 w 1341900"/>
                <a:gd name="connsiteY4" fmla="*/ 1158480 h 2298592"/>
                <a:gd name="connsiteX5" fmla="*/ 1244133 w 1341900"/>
                <a:gd name="connsiteY5" fmla="*/ 2100856 h 2298592"/>
                <a:gd name="connsiteX6" fmla="*/ 1330398 w 1341900"/>
                <a:gd name="connsiteY6" fmla="*/ 1169982 h 2298592"/>
                <a:gd name="connsiteX7" fmla="*/ 1313144 w 1341900"/>
                <a:gd name="connsiteY7" fmla="*/ 1169982 h 2298592"/>
                <a:gd name="connsiteX0" fmla="*/ 243471 w 2806233"/>
                <a:gd name="connsiteY0" fmla="*/ 0 h 2298592"/>
                <a:gd name="connsiteX1" fmla="*/ 0 w 2806233"/>
                <a:gd name="connsiteY1" fmla="*/ 0 h 2298592"/>
                <a:gd name="connsiteX2" fmla="*/ 0 w 2806233"/>
                <a:gd name="connsiteY2" fmla="*/ 2298592 h 2298592"/>
                <a:gd name="connsiteX3" fmla="*/ 1015759 w 2806233"/>
                <a:gd name="connsiteY3" fmla="*/ 2298592 h 2298592"/>
                <a:gd name="connsiteX4" fmla="*/ 1015759 w 2806233"/>
                <a:gd name="connsiteY4" fmla="*/ 1158480 h 2298592"/>
                <a:gd name="connsiteX5" fmla="*/ 1244133 w 2806233"/>
                <a:gd name="connsiteY5" fmla="*/ 2100856 h 2298592"/>
                <a:gd name="connsiteX6" fmla="*/ 1330398 w 2806233"/>
                <a:gd name="connsiteY6" fmla="*/ 1169982 h 2298592"/>
                <a:gd name="connsiteX7" fmla="*/ 2802638 w 2806233"/>
                <a:gd name="connsiteY7" fmla="*/ 1261997 h 2298592"/>
                <a:gd name="connsiteX0" fmla="*/ 243471 w 2950246"/>
                <a:gd name="connsiteY0" fmla="*/ 0 h 2298592"/>
                <a:gd name="connsiteX1" fmla="*/ 0 w 2950246"/>
                <a:gd name="connsiteY1" fmla="*/ 0 h 2298592"/>
                <a:gd name="connsiteX2" fmla="*/ 0 w 2950246"/>
                <a:gd name="connsiteY2" fmla="*/ 2298592 h 2298592"/>
                <a:gd name="connsiteX3" fmla="*/ 1015759 w 2950246"/>
                <a:gd name="connsiteY3" fmla="*/ 2298592 h 2298592"/>
                <a:gd name="connsiteX4" fmla="*/ 1015759 w 2950246"/>
                <a:gd name="connsiteY4" fmla="*/ 1158480 h 2298592"/>
                <a:gd name="connsiteX5" fmla="*/ 1244133 w 2950246"/>
                <a:gd name="connsiteY5" fmla="*/ 2100856 h 2298592"/>
                <a:gd name="connsiteX6" fmla="*/ 1330398 w 2950246"/>
                <a:gd name="connsiteY6" fmla="*/ 1169982 h 2298592"/>
                <a:gd name="connsiteX7" fmla="*/ 2704873 w 2950246"/>
                <a:gd name="connsiteY7" fmla="*/ 1238993 h 2298592"/>
                <a:gd name="connsiteX8" fmla="*/ 2802638 w 2950246"/>
                <a:gd name="connsiteY8" fmla="*/ 1261997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877400"/>
                <a:gd name="connsiteY0" fmla="*/ 0 h 2298592"/>
                <a:gd name="connsiteX1" fmla="*/ 0 w 2877400"/>
                <a:gd name="connsiteY1" fmla="*/ 0 h 2298592"/>
                <a:gd name="connsiteX2" fmla="*/ 0 w 2877400"/>
                <a:gd name="connsiteY2" fmla="*/ 2298592 h 2298592"/>
                <a:gd name="connsiteX3" fmla="*/ 1015759 w 2877400"/>
                <a:gd name="connsiteY3" fmla="*/ 2298592 h 2298592"/>
                <a:gd name="connsiteX4" fmla="*/ 1015759 w 2877400"/>
                <a:gd name="connsiteY4" fmla="*/ 1158480 h 2298592"/>
                <a:gd name="connsiteX5" fmla="*/ 1244133 w 2877400"/>
                <a:gd name="connsiteY5" fmla="*/ 2100856 h 2298592"/>
                <a:gd name="connsiteX6" fmla="*/ 1330398 w 2877400"/>
                <a:gd name="connsiteY6" fmla="*/ 1169982 h 2298592"/>
                <a:gd name="connsiteX7" fmla="*/ 2727876 w 2877400"/>
                <a:gd name="connsiteY7" fmla="*/ 813423 h 2298592"/>
                <a:gd name="connsiteX8" fmla="*/ 2802638 w 2877400"/>
                <a:gd name="connsiteY8" fmla="*/ 1261997 h 2298592"/>
                <a:gd name="connsiteX9" fmla="*/ 243471 w 2877400"/>
                <a:gd name="connsiteY9" fmla="*/ 0 h 2298592"/>
                <a:gd name="connsiteX0" fmla="*/ 243471 w 2877400"/>
                <a:gd name="connsiteY0" fmla="*/ 0 h 2298592"/>
                <a:gd name="connsiteX1" fmla="*/ 0 w 2877400"/>
                <a:gd name="connsiteY1" fmla="*/ 0 h 2298592"/>
                <a:gd name="connsiteX2" fmla="*/ 0 w 2877400"/>
                <a:gd name="connsiteY2" fmla="*/ 2298592 h 2298592"/>
                <a:gd name="connsiteX3" fmla="*/ 1015759 w 2877400"/>
                <a:gd name="connsiteY3" fmla="*/ 2298592 h 2298592"/>
                <a:gd name="connsiteX4" fmla="*/ 1015759 w 2877400"/>
                <a:gd name="connsiteY4" fmla="*/ 1158480 h 2298592"/>
                <a:gd name="connsiteX5" fmla="*/ 1244133 w 2877400"/>
                <a:gd name="connsiteY5" fmla="*/ 2100856 h 2298592"/>
                <a:gd name="connsiteX6" fmla="*/ 1330398 w 2877400"/>
                <a:gd name="connsiteY6" fmla="*/ 1169982 h 2298592"/>
                <a:gd name="connsiteX7" fmla="*/ 2727876 w 2877400"/>
                <a:gd name="connsiteY7" fmla="*/ 813423 h 2298592"/>
                <a:gd name="connsiteX8" fmla="*/ 2802638 w 2877400"/>
                <a:gd name="connsiteY8" fmla="*/ 1261997 h 2298592"/>
                <a:gd name="connsiteX9" fmla="*/ 243471 w 2877400"/>
                <a:gd name="connsiteY9" fmla="*/ 0 h 2298592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244133 w 2802638"/>
                <a:gd name="connsiteY5" fmla="*/ 2100856 h 2298592"/>
                <a:gd name="connsiteX6" fmla="*/ 1330398 w 2802638"/>
                <a:gd name="connsiteY6" fmla="*/ 1169982 h 2298592"/>
                <a:gd name="connsiteX7" fmla="*/ 2727876 w 2802638"/>
                <a:gd name="connsiteY7" fmla="*/ 813423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244133 w 2802638"/>
                <a:gd name="connsiteY5" fmla="*/ 2100856 h 2298592"/>
                <a:gd name="connsiteX6" fmla="*/ 1330398 w 2802638"/>
                <a:gd name="connsiteY6" fmla="*/ 1169982 h 2298592"/>
                <a:gd name="connsiteX7" fmla="*/ 2727876 w 2802638"/>
                <a:gd name="connsiteY7" fmla="*/ 813423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802638"/>
                <a:gd name="connsiteY0" fmla="*/ 0 h 2417936"/>
                <a:gd name="connsiteX1" fmla="*/ 0 w 2802638"/>
                <a:gd name="connsiteY1" fmla="*/ 0 h 2417936"/>
                <a:gd name="connsiteX2" fmla="*/ 0 w 2802638"/>
                <a:gd name="connsiteY2" fmla="*/ 2298592 h 2417936"/>
                <a:gd name="connsiteX3" fmla="*/ 1015759 w 2802638"/>
                <a:gd name="connsiteY3" fmla="*/ 2298592 h 2417936"/>
                <a:gd name="connsiteX4" fmla="*/ 1015759 w 2802638"/>
                <a:gd name="connsiteY4" fmla="*/ 1158480 h 2417936"/>
                <a:gd name="connsiteX5" fmla="*/ 1244133 w 2802638"/>
                <a:gd name="connsiteY5" fmla="*/ 2100856 h 2417936"/>
                <a:gd name="connsiteX6" fmla="*/ 1612194 w 2802638"/>
                <a:gd name="connsiteY6" fmla="*/ 2417936 h 2417936"/>
                <a:gd name="connsiteX7" fmla="*/ 2727876 w 2802638"/>
                <a:gd name="connsiteY7" fmla="*/ 813423 h 2417936"/>
                <a:gd name="connsiteX8" fmla="*/ 2802638 w 2802638"/>
                <a:gd name="connsiteY8" fmla="*/ 1261997 h 2417936"/>
                <a:gd name="connsiteX9" fmla="*/ 243471 w 2802638"/>
                <a:gd name="connsiteY9" fmla="*/ 0 h 2417936"/>
                <a:gd name="connsiteX0" fmla="*/ 243471 w 2802638"/>
                <a:gd name="connsiteY0" fmla="*/ 0 h 2417936"/>
                <a:gd name="connsiteX1" fmla="*/ 0 w 2802638"/>
                <a:gd name="connsiteY1" fmla="*/ 0 h 2417936"/>
                <a:gd name="connsiteX2" fmla="*/ 0 w 2802638"/>
                <a:gd name="connsiteY2" fmla="*/ 2298592 h 2417936"/>
                <a:gd name="connsiteX3" fmla="*/ 1015759 w 2802638"/>
                <a:gd name="connsiteY3" fmla="*/ 2298592 h 2417936"/>
                <a:gd name="connsiteX4" fmla="*/ 1015759 w 2802638"/>
                <a:gd name="connsiteY4" fmla="*/ 1158480 h 2417936"/>
                <a:gd name="connsiteX5" fmla="*/ 1318895 w 2802638"/>
                <a:gd name="connsiteY5" fmla="*/ 1164231 h 2417936"/>
                <a:gd name="connsiteX6" fmla="*/ 1612194 w 2802638"/>
                <a:gd name="connsiteY6" fmla="*/ 2417936 h 2417936"/>
                <a:gd name="connsiteX7" fmla="*/ 2727876 w 2802638"/>
                <a:gd name="connsiteY7" fmla="*/ 813423 h 2417936"/>
                <a:gd name="connsiteX8" fmla="*/ 2802638 w 2802638"/>
                <a:gd name="connsiteY8" fmla="*/ 1261997 h 2417936"/>
                <a:gd name="connsiteX9" fmla="*/ 243471 w 2802638"/>
                <a:gd name="connsiteY9" fmla="*/ 0 h 2417936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318895 w 2802638"/>
                <a:gd name="connsiteY5" fmla="*/ 1164231 h 2298592"/>
                <a:gd name="connsiteX6" fmla="*/ 1330397 w 2802638"/>
                <a:gd name="connsiteY6" fmla="*/ 2298592 h 2298592"/>
                <a:gd name="connsiteX7" fmla="*/ 2727876 w 2802638"/>
                <a:gd name="connsiteY7" fmla="*/ 813423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318895 w 2802638"/>
                <a:gd name="connsiteY5" fmla="*/ 1164231 h 2298592"/>
                <a:gd name="connsiteX6" fmla="*/ 1330397 w 2802638"/>
                <a:gd name="connsiteY6" fmla="*/ 2298592 h 2298592"/>
                <a:gd name="connsiteX7" fmla="*/ 2320337 w 2802638"/>
                <a:gd name="connsiteY7" fmla="*/ 2298592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9" fmla="*/ 243471 w 2320337"/>
                <a:gd name="connsiteY9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706650 w 2706650"/>
                <a:gd name="connsiteY0" fmla="*/ 77973 h 2376565"/>
                <a:gd name="connsiteX1" fmla="*/ 0 w 2706650"/>
                <a:gd name="connsiteY1" fmla="*/ 0 h 2376565"/>
                <a:gd name="connsiteX2" fmla="*/ 386313 w 2706650"/>
                <a:gd name="connsiteY2" fmla="*/ 2376565 h 2376565"/>
                <a:gd name="connsiteX3" fmla="*/ 1402072 w 2706650"/>
                <a:gd name="connsiteY3" fmla="*/ 2376565 h 2376565"/>
                <a:gd name="connsiteX4" fmla="*/ 1402072 w 2706650"/>
                <a:gd name="connsiteY4" fmla="*/ 1236453 h 2376565"/>
                <a:gd name="connsiteX5" fmla="*/ 1705208 w 2706650"/>
                <a:gd name="connsiteY5" fmla="*/ 1242204 h 2376565"/>
                <a:gd name="connsiteX6" fmla="*/ 1716710 w 2706650"/>
                <a:gd name="connsiteY6" fmla="*/ 2376565 h 2376565"/>
                <a:gd name="connsiteX7" fmla="*/ 2706650 w 2706650"/>
                <a:gd name="connsiteY7" fmla="*/ 2376565 h 2376565"/>
                <a:gd name="connsiteX8" fmla="*/ 2706650 w 2706650"/>
                <a:gd name="connsiteY8" fmla="*/ 77973 h 2376565"/>
                <a:gd name="connsiteX0" fmla="*/ 2516815 w 2516815"/>
                <a:gd name="connsiteY0" fmla="*/ 77973 h 2376565"/>
                <a:gd name="connsiteX1" fmla="*/ 0 w 2516815"/>
                <a:gd name="connsiteY1" fmla="*/ 0 h 2376565"/>
                <a:gd name="connsiteX2" fmla="*/ 196478 w 2516815"/>
                <a:gd name="connsiteY2" fmla="*/ 2376565 h 2376565"/>
                <a:gd name="connsiteX3" fmla="*/ 1212237 w 2516815"/>
                <a:gd name="connsiteY3" fmla="*/ 2376565 h 2376565"/>
                <a:gd name="connsiteX4" fmla="*/ 1212237 w 2516815"/>
                <a:gd name="connsiteY4" fmla="*/ 1236453 h 2376565"/>
                <a:gd name="connsiteX5" fmla="*/ 1515373 w 2516815"/>
                <a:gd name="connsiteY5" fmla="*/ 1242204 h 2376565"/>
                <a:gd name="connsiteX6" fmla="*/ 1526875 w 2516815"/>
                <a:gd name="connsiteY6" fmla="*/ 2376565 h 2376565"/>
                <a:gd name="connsiteX7" fmla="*/ 2516815 w 2516815"/>
                <a:gd name="connsiteY7" fmla="*/ 2376565 h 2376565"/>
                <a:gd name="connsiteX8" fmla="*/ 2516815 w 2516815"/>
                <a:gd name="connsiteY8" fmla="*/ 77973 h 2376565"/>
                <a:gd name="connsiteX0" fmla="*/ 2332785 w 2332785"/>
                <a:gd name="connsiteY0" fmla="*/ 53890 h 2352482"/>
                <a:gd name="connsiteX1" fmla="*/ 0 w 2332785"/>
                <a:gd name="connsiteY1" fmla="*/ 0 h 2352482"/>
                <a:gd name="connsiteX2" fmla="*/ 12448 w 2332785"/>
                <a:gd name="connsiteY2" fmla="*/ 2352482 h 2352482"/>
                <a:gd name="connsiteX3" fmla="*/ 1028207 w 2332785"/>
                <a:gd name="connsiteY3" fmla="*/ 2352482 h 2352482"/>
                <a:gd name="connsiteX4" fmla="*/ 1028207 w 2332785"/>
                <a:gd name="connsiteY4" fmla="*/ 1212370 h 2352482"/>
                <a:gd name="connsiteX5" fmla="*/ 1331343 w 2332785"/>
                <a:gd name="connsiteY5" fmla="*/ 1218121 h 2352482"/>
                <a:gd name="connsiteX6" fmla="*/ 1342845 w 2332785"/>
                <a:gd name="connsiteY6" fmla="*/ 2352482 h 2352482"/>
                <a:gd name="connsiteX7" fmla="*/ 2332785 w 2332785"/>
                <a:gd name="connsiteY7" fmla="*/ 2352482 h 2352482"/>
                <a:gd name="connsiteX8" fmla="*/ 2332785 w 2332785"/>
                <a:gd name="connsiteY8" fmla="*/ 53890 h 2352482"/>
                <a:gd name="connsiteX0" fmla="*/ 2332785 w 2332785"/>
                <a:gd name="connsiteY0" fmla="*/ 0 h 2298592"/>
                <a:gd name="connsiteX1" fmla="*/ 0 w 2332785"/>
                <a:gd name="connsiteY1" fmla="*/ 22309 h 2298592"/>
                <a:gd name="connsiteX2" fmla="*/ 12448 w 2332785"/>
                <a:gd name="connsiteY2" fmla="*/ 2298592 h 2298592"/>
                <a:gd name="connsiteX3" fmla="*/ 1028207 w 2332785"/>
                <a:gd name="connsiteY3" fmla="*/ 2298592 h 2298592"/>
                <a:gd name="connsiteX4" fmla="*/ 1028207 w 2332785"/>
                <a:gd name="connsiteY4" fmla="*/ 1158480 h 2298592"/>
                <a:gd name="connsiteX5" fmla="*/ 1331343 w 2332785"/>
                <a:gd name="connsiteY5" fmla="*/ 1164231 h 2298592"/>
                <a:gd name="connsiteX6" fmla="*/ 1342845 w 2332785"/>
                <a:gd name="connsiteY6" fmla="*/ 2298592 h 2298592"/>
                <a:gd name="connsiteX7" fmla="*/ 2332785 w 2332785"/>
                <a:gd name="connsiteY7" fmla="*/ 2298592 h 2298592"/>
                <a:gd name="connsiteX8" fmla="*/ 2332785 w 2332785"/>
                <a:gd name="connsiteY8" fmla="*/ 0 h 2298592"/>
                <a:gd name="connsiteX0" fmla="*/ 2324486 w 2324486"/>
                <a:gd name="connsiteY0" fmla="*/ 0 h 2298592"/>
                <a:gd name="connsiteX1" fmla="*/ 43460 w 2324486"/>
                <a:gd name="connsiteY1" fmla="*/ 16558 h 2298592"/>
                <a:gd name="connsiteX2" fmla="*/ 4149 w 2324486"/>
                <a:gd name="connsiteY2" fmla="*/ 2298592 h 2298592"/>
                <a:gd name="connsiteX3" fmla="*/ 1019908 w 2324486"/>
                <a:gd name="connsiteY3" fmla="*/ 2298592 h 2298592"/>
                <a:gd name="connsiteX4" fmla="*/ 1019908 w 2324486"/>
                <a:gd name="connsiteY4" fmla="*/ 1158480 h 2298592"/>
                <a:gd name="connsiteX5" fmla="*/ 1323044 w 2324486"/>
                <a:gd name="connsiteY5" fmla="*/ 1164231 h 2298592"/>
                <a:gd name="connsiteX6" fmla="*/ 1334546 w 2324486"/>
                <a:gd name="connsiteY6" fmla="*/ 2298592 h 2298592"/>
                <a:gd name="connsiteX7" fmla="*/ 2324486 w 2324486"/>
                <a:gd name="connsiteY7" fmla="*/ 2298592 h 2298592"/>
                <a:gd name="connsiteX8" fmla="*/ 2324486 w 2324486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85402 w 2289980"/>
                <a:gd name="connsiteY3" fmla="*/ 2298592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300040 w 2289980"/>
                <a:gd name="connsiteY6" fmla="*/ 2298592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300040 w 2289980"/>
                <a:gd name="connsiteY6" fmla="*/ 2298592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282787 w 2289980"/>
                <a:gd name="connsiteY6" fmla="*/ 2292841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289319 w 2289980"/>
                <a:gd name="connsiteY6" fmla="*/ 2289575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91804 w 2289980"/>
                <a:gd name="connsiteY5" fmla="*/ 1154434 h 2298592"/>
                <a:gd name="connsiteX6" fmla="*/ 1289319 w 2289980"/>
                <a:gd name="connsiteY6" fmla="*/ 2289575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0183 w 2289980"/>
                <a:gd name="connsiteY0" fmla="*/ 0 h 2282264"/>
                <a:gd name="connsiteX1" fmla="*/ 8954 w 2289980"/>
                <a:gd name="connsiteY1" fmla="*/ 230 h 2282264"/>
                <a:gd name="connsiteX2" fmla="*/ 4149 w 2289980"/>
                <a:gd name="connsiteY2" fmla="*/ 2270763 h 2282264"/>
                <a:gd name="connsiteX3" fmla="*/ 979651 w 2289980"/>
                <a:gd name="connsiteY3" fmla="*/ 2259260 h 2282264"/>
                <a:gd name="connsiteX4" fmla="*/ 985402 w 2289980"/>
                <a:gd name="connsiteY4" fmla="*/ 1142152 h 2282264"/>
                <a:gd name="connsiteX5" fmla="*/ 1291804 w 2289980"/>
                <a:gd name="connsiteY5" fmla="*/ 1138106 h 2282264"/>
                <a:gd name="connsiteX6" fmla="*/ 1289319 w 2289980"/>
                <a:gd name="connsiteY6" fmla="*/ 2273247 h 2282264"/>
                <a:gd name="connsiteX7" fmla="*/ 2289980 w 2289980"/>
                <a:gd name="connsiteY7" fmla="*/ 2282264 h 2282264"/>
                <a:gd name="connsiteX8" fmla="*/ 2280183 w 2289980"/>
                <a:gd name="connsiteY8" fmla="*/ 0 h 2282264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5402 w 2286714"/>
                <a:gd name="connsiteY4" fmla="*/ 1142152 h 2273247"/>
                <a:gd name="connsiteX5" fmla="*/ 1291804 w 2286714"/>
                <a:gd name="connsiteY5" fmla="*/ 1138106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5402 w 2286714"/>
                <a:gd name="connsiteY4" fmla="*/ 1142152 h 2273247"/>
                <a:gd name="connsiteX5" fmla="*/ 1282006 w 2286714"/>
                <a:gd name="connsiteY5" fmla="*/ 1134841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5402 w 2286714"/>
                <a:gd name="connsiteY4" fmla="*/ 1142152 h 2273247"/>
                <a:gd name="connsiteX5" fmla="*/ 1282006 w 2286714"/>
                <a:gd name="connsiteY5" fmla="*/ 1147904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8668 w 2286714"/>
                <a:gd name="connsiteY4" fmla="*/ 1151949 h 2273247"/>
                <a:gd name="connsiteX5" fmla="*/ 1282006 w 2286714"/>
                <a:gd name="connsiteY5" fmla="*/ 1147904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976325 w 2283388"/>
                <a:gd name="connsiteY3" fmla="*/ 2259260 h 2272468"/>
                <a:gd name="connsiteX4" fmla="*/ 985342 w 2283388"/>
                <a:gd name="connsiteY4" fmla="*/ 1151949 h 2272468"/>
                <a:gd name="connsiteX5" fmla="*/ 1278680 w 2283388"/>
                <a:gd name="connsiteY5" fmla="*/ 1147904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976325 w 2283388"/>
                <a:gd name="connsiteY3" fmla="*/ 2259260 h 2272468"/>
                <a:gd name="connsiteX4" fmla="*/ 985342 w 2283388"/>
                <a:gd name="connsiteY4" fmla="*/ 1151949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976325 w 2283388"/>
                <a:gd name="connsiteY3" fmla="*/ 2259260 h 2272468"/>
                <a:gd name="connsiteX4" fmla="*/ 995199 w 2283388"/>
                <a:gd name="connsiteY4" fmla="*/ 1123643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1055177 w 2283388"/>
                <a:gd name="connsiteY3" fmla="*/ 2249825 h 2272468"/>
                <a:gd name="connsiteX4" fmla="*/ 995199 w 2283388"/>
                <a:gd name="connsiteY4" fmla="*/ 1123643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1055177 w 2283388"/>
                <a:gd name="connsiteY3" fmla="*/ 2249825 h 2272468"/>
                <a:gd name="connsiteX4" fmla="*/ 1059267 w 2283388"/>
                <a:gd name="connsiteY4" fmla="*/ 1128360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76998"/>
                <a:gd name="connsiteY0" fmla="*/ 0 h 2270763"/>
                <a:gd name="connsiteX1" fmla="*/ 5628 w 2276998"/>
                <a:gd name="connsiteY1" fmla="*/ 230 h 2270763"/>
                <a:gd name="connsiteX2" fmla="*/ 823 w 2276998"/>
                <a:gd name="connsiteY2" fmla="*/ 2270763 h 2270763"/>
                <a:gd name="connsiteX3" fmla="*/ 1055177 w 2276998"/>
                <a:gd name="connsiteY3" fmla="*/ 2249825 h 2270763"/>
                <a:gd name="connsiteX4" fmla="*/ 1059267 w 2276998"/>
                <a:gd name="connsiteY4" fmla="*/ 1128360 h 2270763"/>
                <a:gd name="connsiteX5" fmla="*/ 1204756 w 2276998"/>
                <a:gd name="connsiteY5" fmla="*/ 1124315 h 2270763"/>
                <a:gd name="connsiteX6" fmla="*/ 1226854 w 2276998"/>
                <a:gd name="connsiteY6" fmla="*/ 2244941 h 2270763"/>
                <a:gd name="connsiteX7" fmla="*/ 2229178 w 2276998"/>
                <a:gd name="connsiteY7" fmla="*/ 2230008 h 2270763"/>
                <a:gd name="connsiteX8" fmla="*/ 2276857 w 2276998"/>
                <a:gd name="connsiteY8" fmla="*/ 0 h 2270763"/>
                <a:gd name="connsiteX0" fmla="*/ 2523270 w 2523296"/>
                <a:gd name="connsiteY0" fmla="*/ 0 h 2638743"/>
                <a:gd name="connsiteX1" fmla="*/ 5628 w 2523296"/>
                <a:gd name="connsiteY1" fmla="*/ 368210 h 2638743"/>
                <a:gd name="connsiteX2" fmla="*/ 823 w 2523296"/>
                <a:gd name="connsiteY2" fmla="*/ 2638743 h 2638743"/>
                <a:gd name="connsiteX3" fmla="*/ 1055177 w 2523296"/>
                <a:gd name="connsiteY3" fmla="*/ 2617805 h 2638743"/>
                <a:gd name="connsiteX4" fmla="*/ 1059267 w 2523296"/>
                <a:gd name="connsiteY4" fmla="*/ 1496340 h 2638743"/>
                <a:gd name="connsiteX5" fmla="*/ 1204756 w 2523296"/>
                <a:gd name="connsiteY5" fmla="*/ 1492295 h 2638743"/>
                <a:gd name="connsiteX6" fmla="*/ 1226854 w 2523296"/>
                <a:gd name="connsiteY6" fmla="*/ 2612921 h 2638743"/>
                <a:gd name="connsiteX7" fmla="*/ 2229178 w 2523296"/>
                <a:gd name="connsiteY7" fmla="*/ 2597988 h 2638743"/>
                <a:gd name="connsiteX8" fmla="*/ 2523270 w 2523296"/>
                <a:gd name="connsiteY8" fmla="*/ 0 h 2638743"/>
                <a:gd name="connsiteX0" fmla="*/ 2232502 w 2233175"/>
                <a:gd name="connsiteY0" fmla="*/ 4488 h 2270533"/>
                <a:gd name="connsiteX1" fmla="*/ 5628 w 2233175"/>
                <a:gd name="connsiteY1" fmla="*/ 0 h 2270533"/>
                <a:gd name="connsiteX2" fmla="*/ 823 w 2233175"/>
                <a:gd name="connsiteY2" fmla="*/ 2270533 h 2270533"/>
                <a:gd name="connsiteX3" fmla="*/ 1055177 w 2233175"/>
                <a:gd name="connsiteY3" fmla="*/ 2249595 h 2270533"/>
                <a:gd name="connsiteX4" fmla="*/ 1059267 w 2233175"/>
                <a:gd name="connsiteY4" fmla="*/ 1128130 h 2270533"/>
                <a:gd name="connsiteX5" fmla="*/ 1204756 w 2233175"/>
                <a:gd name="connsiteY5" fmla="*/ 1124085 h 2270533"/>
                <a:gd name="connsiteX6" fmla="*/ 1226854 w 2233175"/>
                <a:gd name="connsiteY6" fmla="*/ 2244711 h 2270533"/>
                <a:gd name="connsiteX7" fmla="*/ 2229178 w 2233175"/>
                <a:gd name="connsiteY7" fmla="*/ 2229778 h 2270533"/>
                <a:gd name="connsiteX8" fmla="*/ 2232502 w 2233175"/>
                <a:gd name="connsiteY8" fmla="*/ 4488 h 2270533"/>
                <a:gd name="connsiteX0" fmla="*/ 2611278 w 2611951"/>
                <a:gd name="connsiteY0" fmla="*/ 320573 h 2586618"/>
                <a:gd name="connsiteX1" fmla="*/ 0 w 2611951"/>
                <a:gd name="connsiteY1" fmla="*/ 0 h 2586618"/>
                <a:gd name="connsiteX2" fmla="*/ 379599 w 2611951"/>
                <a:gd name="connsiteY2" fmla="*/ 2586618 h 2586618"/>
                <a:gd name="connsiteX3" fmla="*/ 1433953 w 2611951"/>
                <a:gd name="connsiteY3" fmla="*/ 2565680 h 2586618"/>
                <a:gd name="connsiteX4" fmla="*/ 1438043 w 2611951"/>
                <a:gd name="connsiteY4" fmla="*/ 1444215 h 2586618"/>
                <a:gd name="connsiteX5" fmla="*/ 1583532 w 2611951"/>
                <a:gd name="connsiteY5" fmla="*/ 1440170 h 2586618"/>
                <a:gd name="connsiteX6" fmla="*/ 1605630 w 2611951"/>
                <a:gd name="connsiteY6" fmla="*/ 2560796 h 2586618"/>
                <a:gd name="connsiteX7" fmla="*/ 2607954 w 2611951"/>
                <a:gd name="connsiteY7" fmla="*/ 2545863 h 2586618"/>
                <a:gd name="connsiteX8" fmla="*/ 2611278 w 2611951"/>
                <a:gd name="connsiteY8" fmla="*/ 320573 h 2586618"/>
                <a:gd name="connsiteX0" fmla="*/ 2231964 w 2232637"/>
                <a:gd name="connsiteY0" fmla="*/ 0 h 2266045"/>
                <a:gd name="connsiteX1" fmla="*/ 34660 w 2232637"/>
                <a:gd name="connsiteY1" fmla="*/ 230 h 2266045"/>
                <a:gd name="connsiteX2" fmla="*/ 285 w 2232637"/>
                <a:gd name="connsiteY2" fmla="*/ 2266045 h 2266045"/>
                <a:gd name="connsiteX3" fmla="*/ 1054639 w 2232637"/>
                <a:gd name="connsiteY3" fmla="*/ 2245107 h 2266045"/>
                <a:gd name="connsiteX4" fmla="*/ 1058729 w 2232637"/>
                <a:gd name="connsiteY4" fmla="*/ 1123642 h 2266045"/>
                <a:gd name="connsiteX5" fmla="*/ 1204218 w 2232637"/>
                <a:gd name="connsiteY5" fmla="*/ 1119597 h 2266045"/>
                <a:gd name="connsiteX6" fmla="*/ 1226316 w 2232637"/>
                <a:gd name="connsiteY6" fmla="*/ 2240223 h 2266045"/>
                <a:gd name="connsiteX7" fmla="*/ 2228640 w 2232637"/>
                <a:gd name="connsiteY7" fmla="*/ 2225290 h 2266045"/>
                <a:gd name="connsiteX8" fmla="*/ 2231964 w 2232637"/>
                <a:gd name="connsiteY8" fmla="*/ 0 h 2266045"/>
                <a:gd name="connsiteX0" fmla="*/ 2675249 w 2675922"/>
                <a:gd name="connsiteY0" fmla="*/ 0 h 2681202"/>
                <a:gd name="connsiteX1" fmla="*/ 477945 w 2675922"/>
                <a:gd name="connsiteY1" fmla="*/ 230 h 2681202"/>
                <a:gd name="connsiteX2" fmla="*/ 26 w 2675922"/>
                <a:gd name="connsiteY2" fmla="*/ 2681202 h 2681202"/>
                <a:gd name="connsiteX3" fmla="*/ 1497924 w 2675922"/>
                <a:gd name="connsiteY3" fmla="*/ 2245107 h 2681202"/>
                <a:gd name="connsiteX4" fmla="*/ 1502014 w 2675922"/>
                <a:gd name="connsiteY4" fmla="*/ 1123642 h 2681202"/>
                <a:gd name="connsiteX5" fmla="*/ 1647503 w 2675922"/>
                <a:gd name="connsiteY5" fmla="*/ 1119597 h 2681202"/>
                <a:gd name="connsiteX6" fmla="*/ 1669601 w 2675922"/>
                <a:gd name="connsiteY6" fmla="*/ 2240223 h 2681202"/>
                <a:gd name="connsiteX7" fmla="*/ 2671925 w 2675922"/>
                <a:gd name="connsiteY7" fmla="*/ 2225290 h 2681202"/>
                <a:gd name="connsiteX8" fmla="*/ 2675249 w 2675922"/>
                <a:gd name="connsiteY8" fmla="*/ 0 h 2681202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24069 w 2197977"/>
                <a:gd name="connsiteY4" fmla="*/ 1123642 h 2245107"/>
                <a:gd name="connsiteX5" fmla="*/ 1169558 w 2197977"/>
                <a:gd name="connsiteY5" fmla="*/ 1119597 h 2245107"/>
                <a:gd name="connsiteX6" fmla="*/ 1191656 w 2197977"/>
                <a:gd name="connsiteY6" fmla="*/ 2240223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09284 w 2197977"/>
                <a:gd name="connsiteY4" fmla="*/ 1118925 h 2245107"/>
                <a:gd name="connsiteX5" fmla="*/ 1169558 w 2197977"/>
                <a:gd name="connsiteY5" fmla="*/ 1119597 h 2245107"/>
                <a:gd name="connsiteX6" fmla="*/ 1191656 w 2197977"/>
                <a:gd name="connsiteY6" fmla="*/ 2240223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24069 w 2197977"/>
                <a:gd name="connsiteY4" fmla="*/ 1118925 h 2245107"/>
                <a:gd name="connsiteX5" fmla="*/ 1169558 w 2197977"/>
                <a:gd name="connsiteY5" fmla="*/ 1119597 h 2245107"/>
                <a:gd name="connsiteX6" fmla="*/ 1191656 w 2197977"/>
                <a:gd name="connsiteY6" fmla="*/ 2240223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24069 w 2197977"/>
                <a:gd name="connsiteY4" fmla="*/ 1118925 h 2245107"/>
                <a:gd name="connsiteX5" fmla="*/ 1169558 w 2197977"/>
                <a:gd name="connsiteY5" fmla="*/ 1119597 h 2245107"/>
                <a:gd name="connsiteX6" fmla="*/ 1176872 w 2197977"/>
                <a:gd name="connsiteY6" fmla="*/ 2235506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408360"/>
                <a:gd name="connsiteY0" fmla="*/ 0 h 2470610"/>
                <a:gd name="connsiteX1" fmla="*/ 0 w 2408360"/>
                <a:gd name="connsiteY1" fmla="*/ 230 h 2470610"/>
                <a:gd name="connsiteX2" fmla="*/ 9978 w 2408360"/>
                <a:gd name="connsiteY2" fmla="*/ 2237739 h 2470610"/>
                <a:gd name="connsiteX3" fmla="*/ 1019979 w 2408360"/>
                <a:gd name="connsiteY3" fmla="*/ 2245107 h 2470610"/>
                <a:gd name="connsiteX4" fmla="*/ 1024069 w 2408360"/>
                <a:gd name="connsiteY4" fmla="*/ 1118925 h 2470610"/>
                <a:gd name="connsiteX5" fmla="*/ 1169558 w 2408360"/>
                <a:gd name="connsiteY5" fmla="*/ 1119597 h 2470610"/>
                <a:gd name="connsiteX6" fmla="*/ 1176872 w 2408360"/>
                <a:gd name="connsiteY6" fmla="*/ 2235506 h 2470610"/>
                <a:gd name="connsiteX7" fmla="*/ 2408360 w 2408360"/>
                <a:gd name="connsiteY7" fmla="*/ 2470610 h 2470610"/>
                <a:gd name="connsiteX8" fmla="*/ 2197304 w 2408360"/>
                <a:gd name="connsiteY8" fmla="*/ 0 h 2470610"/>
                <a:gd name="connsiteX0" fmla="*/ 2197304 w 2206302"/>
                <a:gd name="connsiteY0" fmla="*/ 0 h 2246520"/>
                <a:gd name="connsiteX1" fmla="*/ 0 w 2206302"/>
                <a:gd name="connsiteY1" fmla="*/ 230 h 2246520"/>
                <a:gd name="connsiteX2" fmla="*/ 9978 w 2206302"/>
                <a:gd name="connsiteY2" fmla="*/ 2237739 h 2246520"/>
                <a:gd name="connsiteX3" fmla="*/ 1019979 w 2206302"/>
                <a:gd name="connsiteY3" fmla="*/ 2245107 h 2246520"/>
                <a:gd name="connsiteX4" fmla="*/ 1024069 w 2206302"/>
                <a:gd name="connsiteY4" fmla="*/ 1118925 h 2246520"/>
                <a:gd name="connsiteX5" fmla="*/ 1169558 w 2206302"/>
                <a:gd name="connsiteY5" fmla="*/ 1119597 h 2246520"/>
                <a:gd name="connsiteX6" fmla="*/ 1176872 w 2206302"/>
                <a:gd name="connsiteY6" fmla="*/ 2235506 h 2246520"/>
                <a:gd name="connsiteX7" fmla="*/ 2206302 w 2206302"/>
                <a:gd name="connsiteY7" fmla="*/ 2246520 h 2246520"/>
                <a:gd name="connsiteX8" fmla="*/ 2197304 w 2206302"/>
                <a:gd name="connsiteY8" fmla="*/ 0 h 2246520"/>
                <a:gd name="connsiteX0" fmla="*/ 2197304 w 2197633"/>
                <a:gd name="connsiteY0" fmla="*/ 0 h 2245107"/>
                <a:gd name="connsiteX1" fmla="*/ 0 w 2197633"/>
                <a:gd name="connsiteY1" fmla="*/ 230 h 2245107"/>
                <a:gd name="connsiteX2" fmla="*/ 9978 w 2197633"/>
                <a:gd name="connsiteY2" fmla="*/ 2237739 h 2245107"/>
                <a:gd name="connsiteX3" fmla="*/ 1019979 w 2197633"/>
                <a:gd name="connsiteY3" fmla="*/ 2245107 h 2245107"/>
                <a:gd name="connsiteX4" fmla="*/ 1024069 w 2197633"/>
                <a:gd name="connsiteY4" fmla="*/ 1118925 h 2245107"/>
                <a:gd name="connsiteX5" fmla="*/ 1169558 w 2197633"/>
                <a:gd name="connsiteY5" fmla="*/ 1119597 h 2245107"/>
                <a:gd name="connsiteX6" fmla="*/ 1176872 w 2197633"/>
                <a:gd name="connsiteY6" fmla="*/ 2235506 h 2245107"/>
                <a:gd name="connsiteX7" fmla="*/ 2181661 w 2197633"/>
                <a:gd name="connsiteY7" fmla="*/ 2225291 h 2245107"/>
                <a:gd name="connsiteX8" fmla="*/ 2197304 w 2197633"/>
                <a:gd name="connsiteY8" fmla="*/ 0 h 2245107"/>
                <a:gd name="connsiteX0" fmla="*/ 2197304 w 2201374"/>
                <a:gd name="connsiteY0" fmla="*/ 0 h 2245107"/>
                <a:gd name="connsiteX1" fmla="*/ 0 w 2201374"/>
                <a:gd name="connsiteY1" fmla="*/ 230 h 2245107"/>
                <a:gd name="connsiteX2" fmla="*/ 9978 w 2201374"/>
                <a:gd name="connsiteY2" fmla="*/ 2237739 h 2245107"/>
                <a:gd name="connsiteX3" fmla="*/ 1019979 w 2201374"/>
                <a:gd name="connsiteY3" fmla="*/ 2245107 h 2245107"/>
                <a:gd name="connsiteX4" fmla="*/ 1024069 w 2201374"/>
                <a:gd name="connsiteY4" fmla="*/ 1118925 h 2245107"/>
                <a:gd name="connsiteX5" fmla="*/ 1169558 w 2201374"/>
                <a:gd name="connsiteY5" fmla="*/ 1119597 h 2245107"/>
                <a:gd name="connsiteX6" fmla="*/ 1176872 w 2201374"/>
                <a:gd name="connsiteY6" fmla="*/ 2235506 h 2245107"/>
                <a:gd name="connsiteX7" fmla="*/ 2201374 w 2201374"/>
                <a:gd name="connsiteY7" fmla="*/ 2239444 h 2245107"/>
                <a:gd name="connsiteX8" fmla="*/ 2197304 w 2201374"/>
                <a:gd name="connsiteY8" fmla="*/ 0 h 2245107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5051 w 2201374"/>
                <a:gd name="connsiteY3" fmla="*/ 2238030 h 2239444"/>
                <a:gd name="connsiteX4" fmla="*/ 1024069 w 2201374"/>
                <a:gd name="connsiteY4" fmla="*/ 1118925 h 2239444"/>
                <a:gd name="connsiteX5" fmla="*/ 1169558 w 2201374"/>
                <a:gd name="connsiteY5" fmla="*/ 1119597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40389"/>
                <a:gd name="connsiteX1" fmla="*/ 0 w 2201374"/>
                <a:gd name="connsiteY1" fmla="*/ 230 h 2240389"/>
                <a:gd name="connsiteX2" fmla="*/ 9978 w 2201374"/>
                <a:gd name="connsiteY2" fmla="*/ 2237739 h 2240389"/>
                <a:gd name="connsiteX3" fmla="*/ 1034764 w 2201374"/>
                <a:gd name="connsiteY3" fmla="*/ 2240389 h 2240389"/>
                <a:gd name="connsiteX4" fmla="*/ 1024069 w 2201374"/>
                <a:gd name="connsiteY4" fmla="*/ 1118925 h 2240389"/>
                <a:gd name="connsiteX5" fmla="*/ 1169558 w 2201374"/>
                <a:gd name="connsiteY5" fmla="*/ 1119597 h 2240389"/>
                <a:gd name="connsiteX6" fmla="*/ 1176872 w 2201374"/>
                <a:gd name="connsiteY6" fmla="*/ 2235506 h 2240389"/>
                <a:gd name="connsiteX7" fmla="*/ 2201374 w 2201374"/>
                <a:gd name="connsiteY7" fmla="*/ 2239444 h 2240389"/>
                <a:gd name="connsiteX8" fmla="*/ 2197304 w 2201374"/>
                <a:gd name="connsiteY8" fmla="*/ 0 h 2240389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24908 w 2201374"/>
                <a:gd name="connsiteY3" fmla="*/ 2238030 h 2239444"/>
                <a:gd name="connsiteX4" fmla="*/ 1024069 w 2201374"/>
                <a:gd name="connsiteY4" fmla="*/ 1118925 h 2239444"/>
                <a:gd name="connsiteX5" fmla="*/ 1169558 w 2201374"/>
                <a:gd name="connsiteY5" fmla="*/ 1119597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4069 w 2201374"/>
                <a:gd name="connsiteY4" fmla="*/ 1118925 h 2239444"/>
                <a:gd name="connsiteX5" fmla="*/ 1169558 w 2201374"/>
                <a:gd name="connsiteY5" fmla="*/ 1119597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4069 w 2201374"/>
                <a:gd name="connsiteY4" fmla="*/ 1118925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4069 w 2201374"/>
                <a:gd name="connsiteY4" fmla="*/ 1104772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6534 w 2201374"/>
                <a:gd name="connsiteY4" fmla="*/ 1114208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1606 w 2201374"/>
                <a:gd name="connsiteY4" fmla="*/ 1109491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33926 w 2201374"/>
                <a:gd name="connsiteY4" fmla="*/ 1111849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29835 w 2201374"/>
                <a:gd name="connsiteY3" fmla="*/ 2238030 h 2239444"/>
                <a:gd name="connsiteX4" fmla="*/ 1033926 w 2201374"/>
                <a:gd name="connsiteY4" fmla="*/ 1111849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209537 w 2213607"/>
                <a:gd name="connsiteY0" fmla="*/ 0 h 2249651"/>
                <a:gd name="connsiteX1" fmla="*/ 12233 w 2213607"/>
                <a:gd name="connsiteY1" fmla="*/ 230 h 2249651"/>
                <a:gd name="connsiteX2" fmla="*/ 571 w 2213607"/>
                <a:gd name="connsiteY2" fmla="*/ 2249651 h 2249651"/>
                <a:gd name="connsiteX3" fmla="*/ 1042068 w 2213607"/>
                <a:gd name="connsiteY3" fmla="*/ 2238030 h 2249651"/>
                <a:gd name="connsiteX4" fmla="*/ 1046159 w 2213607"/>
                <a:gd name="connsiteY4" fmla="*/ 1111849 h 2249651"/>
                <a:gd name="connsiteX5" fmla="*/ 1189184 w 2213607"/>
                <a:gd name="connsiteY5" fmla="*/ 1110161 h 2249651"/>
                <a:gd name="connsiteX6" fmla="*/ 1189105 w 2213607"/>
                <a:gd name="connsiteY6" fmla="*/ 2235506 h 2249651"/>
                <a:gd name="connsiteX7" fmla="*/ 2213607 w 2213607"/>
                <a:gd name="connsiteY7" fmla="*/ 2239444 h 2249651"/>
                <a:gd name="connsiteX8" fmla="*/ 2209537 w 2213607"/>
                <a:gd name="connsiteY8" fmla="*/ 0 h 2249651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1042068 w 2213607"/>
                <a:gd name="connsiteY3" fmla="*/ 2238030 h 2240717"/>
                <a:gd name="connsiteX4" fmla="*/ 1046159 w 2213607"/>
                <a:gd name="connsiteY4" fmla="*/ 1111849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1042068 w 2213607"/>
                <a:gd name="connsiteY3" fmla="*/ 2238030 h 2240717"/>
                <a:gd name="connsiteX4" fmla="*/ 950325 w 2213607"/>
                <a:gd name="connsiteY4" fmla="*/ 1144607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2418 w 2213607"/>
                <a:gd name="connsiteY3" fmla="*/ 2232074 h 2240717"/>
                <a:gd name="connsiteX4" fmla="*/ 950325 w 2213607"/>
                <a:gd name="connsiteY4" fmla="*/ 1144607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1008"/>
                <a:gd name="connsiteX1" fmla="*/ 12233 w 2213607"/>
                <a:gd name="connsiteY1" fmla="*/ 230 h 2241008"/>
                <a:gd name="connsiteX2" fmla="*/ 571 w 2213607"/>
                <a:gd name="connsiteY2" fmla="*/ 2240717 h 2241008"/>
                <a:gd name="connsiteX3" fmla="*/ 961692 w 2213607"/>
                <a:gd name="connsiteY3" fmla="*/ 2241008 h 2241008"/>
                <a:gd name="connsiteX4" fmla="*/ 950325 w 2213607"/>
                <a:gd name="connsiteY4" fmla="*/ 1144607 h 2241008"/>
                <a:gd name="connsiteX5" fmla="*/ 1189184 w 2213607"/>
                <a:gd name="connsiteY5" fmla="*/ 1110161 h 2241008"/>
                <a:gd name="connsiteX6" fmla="*/ 1189105 w 2213607"/>
                <a:gd name="connsiteY6" fmla="*/ 2235506 h 2241008"/>
                <a:gd name="connsiteX7" fmla="*/ 2213607 w 2213607"/>
                <a:gd name="connsiteY7" fmla="*/ 2239444 h 2241008"/>
                <a:gd name="connsiteX8" fmla="*/ 2209537 w 2213607"/>
                <a:gd name="connsiteY8" fmla="*/ 0 h 2241008"/>
                <a:gd name="connsiteX0" fmla="*/ 2209537 w 2213607"/>
                <a:gd name="connsiteY0" fmla="*/ 0 h 2241008"/>
                <a:gd name="connsiteX1" fmla="*/ 12233 w 2213607"/>
                <a:gd name="connsiteY1" fmla="*/ 230 h 2241008"/>
                <a:gd name="connsiteX2" fmla="*/ 571 w 2213607"/>
                <a:gd name="connsiteY2" fmla="*/ 2240717 h 2241008"/>
                <a:gd name="connsiteX3" fmla="*/ 961692 w 2213607"/>
                <a:gd name="connsiteY3" fmla="*/ 2241008 h 2241008"/>
                <a:gd name="connsiteX4" fmla="*/ 950325 w 2213607"/>
                <a:gd name="connsiteY4" fmla="*/ 1144607 h 2241008"/>
                <a:gd name="connsiteX5" fmla="*/ 1189184 w 2213607"/>
                <a:gd name="connsiteY5" fmla="*/ 1110161 h 2241008"/>
                <a:gd name="connsiteX6" fmla="*/ 1189105 w 2213607"/>
                <a:gd name="connsiteY6" fmla="*/ 2235506 h 2241008"/>
                <a:gd name="connsiteX7" fmla="*/ 2213607 w 2213607"/>
                <a:gd name="connsiteY7" fmla="*/ 2239444 h 2241008"/>
                <a:gd name="connsiteX8" fmla="*/ 2209537 w 2213607"/>
                <a:gd name="connsiteY8" fmla="*/ 0 h 2241008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5509 w 2213607"/>
                <a:gd name="connsiteY3" fmla="*/ 2235052 h 2240717"/>
                <a:gd name="connsiteX4" fmla="*/ 950325 w 2213607"/>
                <a:gd name="connsiteY4" fmla="*/ 1144607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5509 w 2213607"/>
                <a:gd name="connsiteY3" fmla="*/ 2235052 h 2240717"/>
                <a:gd name="connsiteX4" fmla="*/ 959599 w 2213607"/>
                <a:gd name="connsiteY4" fmla="*/ 1138651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5509 w 2213607"/>
                <a:gd name="connsiteY3" fmla="*/ 2235052 h 2240717"/>
                <a:gd name="connsiteX4" fmla="*/ 959599 w 2213607"/>
                <a:gd name="connsiteY4" fmla="*/ 1138651 h 2240717"/>
                <a:gd name="connsiteX5" fmla="*/ 1235556 w 2213607"/>
                <a:gd name="connsiteY5" fmla="*/ 1133985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4440"/>
                <a:gd name="connsiteX1" fmla="*/ 12233 w 2213607"/>
                <a:gd name="connsiteY1" fmla="*/ 230 h 2244440"/>
                <a:gd name="connsiteX2" fmla="*/ 571 w 2213607"/>
                <a:gd name="connsiteY2" fmla="*/ 2240717 h 2244440"/>
                <a:gd name="connsiteX3" fmla="*/ 955509 w 2213607"/>
                <a:gd name="connsiteY3" fmla="*/ 2235052 h 2244440"/>
                <a:gd name="connsiteX4" fmla="*/ 959599 w 2213607"/>
                <a:gd name="connsiteY4" fmla="*/ 1138651 h 2244440"/>
                <a:gd name="connsiteX5" fmla="*/ 1235556 w 2213607"/>
                <a:gd name="connsiteY5" fmla="*/ 1133985 h 2244440"/>
                <a:gd name="connsiteX6" fmla="*/ 1257116 w 2213607"/>
                <a:gd name="connsiteY6" fmla="*/ 2244440 h 2244440"/>
                <a:gd name="connsiteX7" fmla="*/ 2213607 w 2213607"/>
                <a:gd name="connsiteY7" fmla="*/ 2239444 h 2244440"/>
                <a:gd name="connsiteX8" fmla="*/ 2209537 w 2213607"/>
                <a:gd name="connsiteY8" fmla="*/ 0 h 224444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35556 w 2213607"/>
                <a:gd name="connsiteY5" fmla="*/ 1133985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47922 w 2213607"/>
                <a:gd name="connsiteY5" fmla="*/ 1133985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44831 w 2213607"/>
                <a:gd name="connsiteY5" fmla="*/ 1125051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41739 w 2213607"/>
                <a:gd name="connsiteY5" fmla="*/ 1128029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9790"/>
                <a:gd name="connsiteY0" fmla="*/ 0 h 2259330"/>
                <a:gd name="connsiteX1" fmla="*/ 12233 w 2219790"/>
                <a:gd name="connsiteY1" fmla="*/ 230 h 2259330"/>
                <a:gd name="connsiteX2" fmla="*/ 571 w 2219790"/>
                <a:gd name="connsiteY2" fmla="*/ 2240717 h 2259330"/>
                <a:gd name="connsiteX3" fmla="*/ 955509 w 2219790"/>
                <a:gd name="connsiteY3" fmla="*/ 2235052 h 2259330"/>
                <a:gd name="connsiteX4" fmla="*/ 959599 w 2219790"/>
                <a:gd name="connsiteY4" fmla="*/ 1138651 h 2259330"/>
                <a:gd name="connsiteX5" fmla="*/ 1241739 w 2219790"/>
                <a:gd name="connsiteY5" fmla="*/ 1128029 h 2259330"/>
                <a:gd name="connsiteX6" fmla="*/ 1250933 w 2219790"/>
                <a:gd name="connsiteY6" fmla="*/ 2259330 h 2259330"/>
                <a:gd name="connsiteX7" fmla="*/ 2219790 w 2219790"/>
                <a:gd name="connsiteY7" fmla="*/ 2251357 h 2259330"/>
                <a:gd name="connsiteX8" fmla="*/ 2209537 w 2219790"/>
                <a:gd name="connsiteY8" fmla="*/ 0 h 2259330"/>
                <a:gd name="connsiteX0" fmla="*/ 2209537 w 2216699"/>
                <a:gd name="connsiteY0" fmla="*/ 0 h 2259330"/>
                <a:gd name="connsiteX1" fmla="*/ 12233 w 2216699"/>
                <a:gd name="connsiteY1" fmla="*/ 230 h 2259330"/>
                <a:gd name="connsiteX2" fmla="*/ 571 w 2216699"/>
                <a:gd name="connsiteY2" fmla="*/ 2240717 h 2259330"/>
                <a:gd name="connsiteX3" fmla="*/ 955509 w 2216699"/>
                <a:gd name="connsiteY3" fmla="*/ 2235052 h 2259330"/>
                <a:gd name="connsiteX4" fmla="*/ 959599 w 2216699"/>
                <a:gd name="connsiteY4" fmla="*/ 1138651 h 2259330"/>
                <a:gd name="connsiteX5" fmla="*/ 1241739 w 2216699"/>
                <a:gd name="connsiteY5" fmla="*/ 1128029 h 2259330"/>
                <a:gd name="connsiteX6" fmla="*/ 1250933 w 2216699"/>
                <a:gd name="connsiteY6" fmla="*/ 2259330 h 2259330"/>
                <a:gd name="connsiteX7" fmla="*/ 2216699 w 2216699"/>
                <a:gd name="connsiteY7" fmla="*/ 2248379 h 2259330"/>
                <a:gd name="connsiteX8" fmla="*/ 2209537 w 2216699"/>
                <a:gd name="connsiteY8" fmla="*/ 0 h 2259330"/>
                <a:gd name="connsiteX0" fmla="*/ 2209537 w 2216699"/>
                <a:gd name="connsiteY0" fmla="*/ 0 h 2262308"/>
                <a:gd name="connsiteX1" fmla="*/ 12233 w 2216699"/>
                <a:gd name="connsiteY1" fmla="*/ 230 h 2262308"/>
                <a:gd name="connsiteX2" fmla="*/ 571 w 2216699"/>
                <a:gd name="connsiteY2" fmla="*/ 2240717 h 2262308"/>
                <a:gd name="connsiteX3" fmla="*/ 955509 w 2216699"/>
                <a:gd name="connsiteY3" fmla="*/ 2235052 h 2262308"/>
                <a:gd name="connsiteX4" fmla="*/ 959599 w 2216699"/>
                <a:gd name="connsiteY4" fmla="*/ 1138651 h 2262308"/>
                <a:gd name="connsiteX5" fmla="*/ 1241739 w 2216699"/>
                <a:gd name="connsiteY5" fmla="*/ 1128029 h 2262308"/>
                <a:gd name="connsiteX6" fmla="*/ 1254024 w 2216699"/>
                <a:gd name="connsiteY6" fmla="*/ 2262308 h 2262308"/>
                <a:gd name="connsiteX7" fmla="*/ 2216699 w 2216699"/>
                <a:gd name="connsiteY7" fmla="*/ 2248379 h 2262308"/>
                <a:gd name="connsiteX8" fmla="*/ 2209537 w 2216699"/>
                <a:gd name="connsiteY8" fmla="*/ 0 h 2262308"/>
                <a:gd name="connsiteX0" fmla="*/ 2209537 w 2216699"/>
                <a:gd name="connsiteY0" fmla="*/ 0 h 2248379"/>
                <a:gd name="connsiteX1" fmla="*/ 12233 w 2216699"/>
                <a:gd name="connsiteY1" fmla="*/ 230 h 2248379"/>
                <a:gd name="connsiteX2" fmla="*/ 571 w 2216699"/>
                <a:gd name="connsiteY2" fmla="*/ 2240717 h 2248379"/>
                <a:gd name="connsiteX3" fmla="*/ 955509 w 2216699"/>
                <a:gd name="connsiteY3" fmla="*/ 2235052 h 2248379"/>
                <a:gd name="connsiteX4" fmla="*/ 959599 w 2216699"/>
                <a:gd name="connsiteY4" fmla="*/ 1138651 h 2248379"/>
                <a:gd name="connsiteX5" fmla="*/ 1241739 w 2216699"/>
                <a:gd name="connsiteY5" fmla="*/ 1128029 h 2248379"/>
                <a:gd name="connsiteX6" fmla="*/ 1254024 w 2216699"/>
                <a:gd name="connsiteY6" fmla="*/ 2247418 h 2248379"/>
                <a:gd name="connsiteX7" fmla="*/ 2216699 w 2216699"/>
                <a:gd name="connsiteY7" fmla="*/ 2248379 h 2248379"/>
                <a:gd name="connsiteX8" fmla="*/ 2209537 w 2216699"/>
                <a:gd name="connsiteY8" fmla="*/ 0 h 2248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699" h="2248379">
                  <a:moveTo>
                    <a:pt x="2209537" y="0"/>
                  </a:moveTo>
                  <a:lnTo>
                    <a:pt x="12233" y="230"/>
                  </a:lnTo>
                  <a:cubicBezTo>
                    <a:pt x="16382" y="784391"/>
                    <a:pt x="-3578" y="1456556"/>
                    <a:pt x="571" y="2240717"/>
                  </a:cubicBezTo>
                  <a:lnTo>
                    <a:pt x="955509" y="2235052"/>
                  </a:lnTo>
                  <a:cubicBezTo>
                    <a:pt x="958515" y="1865948"/>
                    <a:pt x="956593" y="1507755"/>
                    <a:pt x="959599" y="1138651"/>
                  </a:cubicBezTo>
                  <a:lnTo>
                    <a:pt x="1241739" y="1128029"/>
                  </a:lnTo>
                  <a:cubicBezTo>
                    <a:pt x="1241999" y="1503144"/>
                    <a:pt x="1253764" y="1872303"/>
                    <a:pt x="1254024" y="2247418"/>
                  </a:cubicBezTo>
                  <a:lnTo>
                    <a:pt x="2216699" y="2248379"/>
                  </a:lnTo>
                  <a:cubicBezTo>
                    <a:pt x="2213433" y="1487624"/>
                    <a:pt x="2212803" y="760755"/>
                    <a:pt x="2209537" y="0"/>
                  </a:cubicBezTo>
                  <a:close/>
                </a:path>
              </a:pathLst>
            </a:custGeom>
            <a:noFill/>
            <a:ln w="57150">
              <a:solidFill>
                <a:schemeClr val="accent2">
                  <a:lumMod val="75000"/>
                  <a:alpha val="80000"/>
                </a:schemeClr>
              </a:solidFill>
              <a:headEnd type="none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647950" y="2398580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909147" y="2400300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635433" y="4788686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626447" y="4784763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626630" y="3590925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902075" y="3596361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924897" y="4781714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912322" y="4797589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28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ants_coord_color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62786" y="2405591"/>
            <a:ext cx="2275693" cy="2489706"/>
          </a:xfrm>
        </p:spPr>
      </p:pic>
      <p:pic>
        <p:nvPicPr>
          <p:cNvPr id="6" name="Picture 5" descr="Pan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2430923"/>
            <a:ext cx="2306428" cy="2429186"/>
          </a:xfrm>
          <a:prstGeom prst="rect">
            <a:avLst/>
          </a:prstGeom>
        </p:spPr>
      </p:pic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120756" y="2186203"/>
            <a:ext cx="3009885" cy="35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Stages:</a:t>
            </a:r>
          </a:p>
          <a:p>
            <a:pPr marL="342900" marR="0" lvl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Source shape</a:t>
            </a:r>
          </a:p>
          <a:p>
            <a:pPr marL="342900" marR="0" lvl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Polygonal cage</a:t>
            </a:r>
          </a:p>
          <a:p>
            <a:pPr marL="342900" marR="0" lvl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Coordinates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635433" y="2398580"/>
            <a:ext cx="2384242" cy="2513145"/>
            <a:chOff x="2635433" y="2398580"/>
            <a:chExt cx="2384242" cy="2513145"/>
          </a:xfrm>
        </p:grpSpPr>
        <p:sp>
          <p:nvSpPr>
            <p:cNvPr id="33" name="Freeform 32"/>
            <p:cNvSpPr/>
            <p:nvPr/>
          </p:nvSpPr>
          <p:spPr>
            <a:xfrm>
              <a:off x="2692237" y="2457450"/>
              <a:ext cx="2276638" cy="2397125"/>
            </a:xfrm>
            <a:custGeom>
              <a:avLst/>
              <a:gdLst>
                <a:gd name="connsiteX0" fmla="*/ 0 w 649856"/>
                <a:gd name="connsiteY0" fmla="*/ 0 h 1604513"/>
                <a:gd name="connsiteX1" fmla="*/ 431321 w 649856"/>
                <a:gd name="connsiteY1" fmla="*/ 437072 h 1604513"/>
                <a:gd name="connsiteX2" fmla="*/ 586596 w 649856"/>
                <a:gd name="connsiteY2" fmla="*/ 1098430 h 1604513"/>
                <a:gd name="connsiteX3" fmla="*/ 310551 w 649856"/>
                <a:gd name="connsiteY3" fmla="*/ 1397479 h 1604513"/>
                <a:gd name="connsiteX4" fmla="*/ 649856 w 649856"/>
                <a:gd name="connsiteY4" fmla="*/ 1604513 h 1604513"/>
                <a:gd name="connsiteX0" fmla="*/ 757194 w 757194"/>
                <a:gd name="connsiteY0" fmla="*/ 0 h 1842842"/>
                <a:gd name="connsiteX1" fmla="*/ 120770 w 757194"/>
                <a:gd name="connsiteY1" fmla="*/ 675401 h 1842842"/>
                <a:gd name="connsiteX2" fmla="*/ 276045 w 757194"/>
                <a:gd name="connsiteY2" fmla="*/ 1336759 h 1842842"/>
                <a:gd name="connsiteX3" fmla="*/ 0 w 757194"/>
                <a:gd name="connsiteY3" fmla="*/ 1635808 h 1842842"/>
                <a:gd name="connsiteX4" fmla="*/ 339305 w 757194"/>
                <a:gd name="connsiteY4" fmla="*/ 1842842 h 1842842"/>
                <a:gd name="connsiteX0" fmla="*/ 1000664 w 1000664"/>
                <a:gd name="connsiteY0" fmla="*/ 0 h 1842842"/>
                <a:gd name="connsiteX1" fmla="*/ 120770 w 1000664"/>
                <a:gd name="connsiteY1" fmla="*/ 675401 h 1842842"/>
                <a:gd name="connsiteX2" fmla="*/ 276045 w 1000664"/>
                <a:gd name="connsiteY2" fmla="*/ 1336759 h 1842842"/>
                <a:gd name="connsiteX3" fmla="*/ 0 w 1000664"/>
                <a:gd name="connsiteY3" fmla="*/ 1635808 h 1842842"/>
                <a:gd name="connsiteX4" fmla="*/ 339305 w 1000664"/>
                <a:gd name="connsiteY4" fmla="*/ 1842842 h 1842842"/>
                <a:gd name="connsiteX0" fmla="*/ 1000664 w 1000664"/>
                <a:gd name="connsiteY0" fmla="*/ 0 h 1842842"/>
                <a:gd name="connsiteX1" fmla="*/ 757193 w 1000664"/>
                <a:gd name="connsiteY1" fmla="*/ 0 h 1842842"/>
                <a:gd name="connsiteX2" fmla="*/ 120770 w 1000664"/>
                <a:gd name="connsiteY2" fmla="*/ 675401 h 1842842"/>
                <a:gd name="connsiteX3" fmla="*/ 276045 w 1000664"/>
                <a:gd name="connsiteY3" fmla="*/ 1336759 h 1842842"/>
                <a:gd name="connsiteX4" fmla="*/ 0 w 1000664"/>
                <a:gd name="connsiteY4" fmla="*/ 1635808 h 1842842"/>
                <a:gd name="connsiteX5" fmla="*/ 339305 w 1000664"/>
                <a:gd name="connsiteY5" fmla="*/ 1842842 h 1842842"/>
                <a:gd name="connsiteX0" fmla="*/ 1000664 w 1000664"/>
                <a:gd name="connsiteY0" fmla="*/ 0 h 1842842"/>
                <a:gd name="connsiteX1" fmla="*/ 757193 w 1000664"/>
                <a:gd name="connsiteY1" fmla="*/ 0 h 1842842"/>
                <a:gd name="connsiteX2" fmla="*/ 370881 w 1000664"/>
                <a:gd name="connsiteY2" fmla="*/ 686903 h 1842842"/>
                <a:gd name="connsiteX3" fmla="*/ 276045 w 1000664"/>
                <a:gd name="connsiteY3" fmla="*/ 1336759 h 1842842"/>
                <a:gd name="connsiteX4" fmla="*/ 0 w 1000664"/>
                <a:gd name="connsiteY4" fmla="*/ 1635808 h 1842842"/>
                <a:gd name="connsiteX5" fmla="*/ 339305 w 1000664"/>
                <a:gd name="connsiteY5" fmla="*/ 1842842 h 1842842"/>
                <a:gd name="connsiteX0" fmla="*/ 1000664 w 1000664"/>
                <a:gd name="connsiteY0" fmla="*/ 0 h 2298592"/>
                <a:gd name="connsiteX1" fmla="*/ 757193 w 1000664"/>
                <a:gd name="connsiteY1" fmla="*/ 0 h 2298592"/>
                <a:gd name="connsiteX2" fmla="*/ 757193 w 1000664"/>
                <a:gd name="connsiteY2" fmla="*/ 2298592 h 2298592"/>
                <a:gd name="connsiteX3" fmla="*/ 276045 w 1000664"/>
                <a:gd name="connsiteY3" fmla="*/ 1336759 h 2298592"/>
                <a:gd name="connsiteX4" fmla="*/ 0 w 1000664"/>
                <a:gd name="connsiteY4" fmla="*/ 1635808 h 2298592"/>
                <a:gd name="connsiteX5" fmla="*/ 339305 w 1000664"/>
                <a:gd name="connsiteY5" fmla="*/ 1842842 h 2298592"/>
                <a:gd name="connsiteX0" fmla="*/ 1000664 w 1772952"/>
                <a:gd name="connsiteY0" fmla="*/ 0 h 2298592"/>
                <a:gd name="connsiteX1" fmla="*/ 757193 w 1772952"/>
                <a:gd name="connsiteY1" fmla="*/ 0 h 2298592"/>
                <a:gd name="connsiteX2" fmla="*/ 757193 w 1772952"/>
                <a:gd name="connsiteY2" fmla="*/ 2298592 h 2298592"/>
                <a:gd name="connsiteX3" fmla="*/ 1772952 w 1772952"/>
                <a:gd name="connsiteY3" fmla="*/ 2298592 h 2298592"/>
                <a:gd name="connsiteX4" fmla="*/ 0 w 1772952"/>
                <a:gd name="connsiteY4" fmla="*/ 1635808 h 2298592"/>
                <a:gd name="connsiteX5" fmla="*/ 339305 w 1772952"/>
                <a:gd name="connsiteY5" fmla="*/ 1842842 h 2298592"/>
                <a:gd name="connsiteX0" fmla="*/ 661359 w 1433647"/>
                <a:gd name="connsiteY0" fmla="*/ 0 h 2298592"/>
                <a:gd name="connsiteX1" fmla="*/ 417888 w 1433647"/>
                <a:gd name="connsiteY1" fmla="*/ 0 h 2298592"/>
                <a:gd name="connsiteX2" fmla="*/ 417888 w 1433647"/>
                <a:gd name="connsiteY2" fmla="*/ 2298592 h 2298592"/>
                <a:gd name="connsiteX3" fmla="*/ 1433647 w 1433647"/>
                <a:gd name="connsiteY3" fmla="*/ 2298592 h 2298592"/>
                <a:gd name="connsiteX4" fmla="*/ 1433647 w 1433647"/>
                <a:gd name="connsiteY4" fmla="*/ 1158480 h 2298592"/>
                <a:gd name="connsiteX5" fmla="*/ 0 w 1433647"/>
                <a:gd name="connsiteY5" fmla="*/ 1842842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330398 w 1330398"/>
                <a:gd name="connsiteY5" fmla="*/ 1152729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330398 w 1330398"/>
                <a:gd name="connsiteY5" fmla="*/ 1169982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140616 w 1330398"/>
                <a:gd name="connsiteY5" fmla="*/ 1169982 h 2298592"/>
                <a:gd name="connsiteX6" fmla="*/ 1330398 w 1330398"/>
                <a:gd name="connsiteY6" fmla="*/ 1169982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244133 w 1330398"/>
                <a:gd name="connsiteY5" fmla="*/ 2100856 h 2298592"/>
                <a:gd name="connsiteX6" fmla="*/ 1330398 w 1330398"/>
                <a:gd name="connsiteY6" fmla="*/ 1169982 h 2298592"/>
                <a:gd name="connsiteX0" fmla="*/ 243471 w 1341900"/>
                <a:gd name="connsiteY0" fmla="*/ 0 h 2298592"/>
                <a:gd name="connsiteX1" fmla="*/ 0 w 1341900"/>
                <a:gd name="connsiteY1" fmla="*/ 0 h 2298592"/>
                <a:gd name="connsiteX2" fmla="*/ 0 w 1341900"/>
                <a:gd name="connsiteY2" fmla="*/ 2298592 h 2298592"/>
                <a:gd name="connsiteX3" fmla="*/ 1015759 w 1341900"/>
                <a:gd name="connsiteY3" fmla="*/ 2298592 h 2298592"/>
                <a:gd name="connsiteX4" fmla="*/ 1015759 w 1341900"/>
                <a:gd name="connsiteY4" fmla="*/ 1158480 h 2298592"/>
                <a:gd name="connsiteX5" fmla="*/ 1244133 w 1341900"/>
                <a:gd name="connsiteY5" fmla="*/ 2100856 h 2298592"/>
                <a:gd name="connsiteX6" fmla="*/ 1330398 w 1341900"/>
                <a:gd name="connsiteY6" fmla="*/ 1169982 h 2298592"/>
                <a:gd name="connsiteX7" fmla="*/ 1313144 w 1341900"/>
                <a:gd name="connsiteY7" fmla="*/ 1169982 h 2298592"/>
                <a:gd name="connsiteX0" fmla="*/ 243471 w 2806233"/>
                <a:gd name="connsiteY0" fmla="*/ 0 h 2298592"/>
                <a:gd name="connsiteX1" fmla="*/ 0 w 2806233"/>
                <a:gd name="connsiteY1" fmla="*/ 0 h 2298592"/>
                <a:gd name="connsiteX2" fmla="*/ 0 w 2806233"/>
                <a:gd name="connsiteY2" fmla="*/ 2298592 h 2298592"/>
                <a:gd name="connsiteX3" fmla="*/ 1015759 w 2806233"/>
                <a:gd name="connsiteY3" fmla="*/ 2298592 h 2298592"/>
                <a:gd name="connsiteX4" fmla="*/ 1015759 w 2806233"/>
                <a:gd name="connsiteY4" fmla="*/ 1158480 h 2298592"/>
                <a:gd name="connsiteX5" fmla="*/ 1244133 w 2806233"/>
                <a:gd name="connsiteY5" fmla="*/ 2100856 h 2298592"/>
                <a:gd name="connsiteX6" fmla="*/ 1330398 w 2806233"/>
                <a:gd name="connsiteY6" fmla="*/ 1169982 h 2298592"/>
                <a:gd name="connsiteX7" fmla="*/ 2802638 w 2806233"/>
                <a:gd name="connsiteY7" fmla="*/ 1261997 h 2298592"/>
                <a:gd name="connsiteX0" fmla="*/ 243471 w 2950246"/>
                <a:gd name="connsiteY0" fmla="*/ 0 h 2298592"/>
                <a:gd name="connsiteX1" fmla="*/ 0 w 2950246"/>
                <a:gd name="connsiteY1" fmla="*/ 0 h 2298592"/>
                <a:gd name="connsiteX2" fmla="*/ 0 w 2950246"/>
                <a:gd name="connsiteY2" fmla="*/ 2298592 h 2298592"/>
                <a:gd name="connsiteX3" fmla="*/ 1015759 w 2950246"/>
                <a:gd name="connsiteY3" fmla="*/ 2298592 h 2298592"/>
                <a:gd name="connsiteX4" fmla="*/ 1015759 w 2950246"/>
                <a:gd name="connsiteY4" fmla="*/ 1158480 h 2298592"/>
                <a:gd name="connsiteX5" fmla="*/ 1244133 w 2950246"/>
                <a:gd name="connsiteY5" fmla="*/ 2100856 h 2298592"/>
                <a:gd name="connsiteX6" fmla="*/ 1330398 w 2950246"/>
                <a:gd name="connsiteY6" fmla="*/ 1169982 h 2298592"/>
                <a:gd name="connsiteX7" fmla="*/ 2704873 w 2950246"/>
                <a:gd name="connsiteY7" fmla="*/ 1238993 h 2298592"/>
                <a:gd name="connsiteX8" fmla="*/ 2802638 w 2950246"/>
                <a:gd name="connsiteY8" fmla="*/ 1261997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877400"/>
                <a:gd name="connsiteY0" fmla="*/ 0 h 2298592"/>
                <a:gd name="connsiteX1" fmla="*/ 0 w 2877400"/>
                <a:gd name="connsiteY1" fmla="*/ 0 h 2298592"/>
                <a:gd name="connsiteX2" fmla="*/ 0 w 2877400"/>
                <a:gd name="connsiteY2" fmla="*/ 2298592 h 2298592"/>
                <a:gd name="connsiteX3" fmla="*/ 1015759 w 2877400"/>
                <a:gd name="connsiteY3" fmla="*/ 2298592 h 2298592"/>
                <a:gd name="connsiteX4" fmla="*/ 1015759 w 2877400"/>
                <a:gd name="connsiteY4" fmla="*/ 1158480 h 2298592"/>
                <a:gd name="connsiteX5" fmla="*/ 1244133 w 2877400"/>
                <a:gd name="connsiteY5" fmla="*/ 2100856 h 2298592"/>
                <a:gd name="connsiteX6" fmla="*/ 1330398 w 2877400"/>
                <a:gd name="connsiteY6" fmla="*/ 1169982 h 2298592"/>
                <a:gd name="connsiteX7" fmla="*/ 2727876 w 2877400"/>
                <a:gd name="connsiteY7" fmla="*/ 813423 h 2298592"/>
                <a:gd name="connsiteX8" fmla="*/ 2802638 w 2877400"/>
                <a:gd name="connsiteY8" fmla="*/ 1261997 h 2298592"/>
                <a:gd name="connsiteX9" fmla="*/ 243471 w 2877400"/>
                <a:gd name="connsiteY9" fmla="*/ 0 h 2298592"/>
                <a:gd name="connsiteX0" fmla="*/ 243471 w 2877400"/>
                <a:gd name="connsiteY0" fmla="*/ 0 h 2298592"/>
                <a:gd name="connsiteX1" fmla="*/ 0 w 2877400"/>
                <a:gd name="connsiteY1" fmla="*/ 0 h 2298592"/>
                <a:gd name="connsiteX2" fmla="*/ 0 w 2877400"/>
                <a:gd name="connsiteY2" fmla="*/ 2298592 h 2298592"/>
                <a:gd name="connsiteX3" fmla="*/ 1015759 w 2877400"/>
                <a:gd name="connsiteY3" fmla="*/ 2298592 h 2298592"/>
                <a:gd name="connsiteX4" fmla="*/ 1015759 w 2877400"/>
                <a:gd name="connsiteY4" fmla="*/ 1158480 h 2298592"/>
                <a:gd name="connsiteX5" fmla="*/ 1244133 w 2877400"/>
                <a:gd name="connsiteY5" fmla="*/ 2100856 h 2298592"/>
                <a:gd name="connsiteX6" fmla="*/ 1330398 w 2877400"/>
                <a:gd name="connsiteY6" fmla="*/ 1169982 h 2298592"/>
                <a:gd name="connsiteX7" fmla="*/ 2727876 w 2877400"/>
                <a:gd name="connsiteY7" fmla="*/ 813423 h 2298592"/>
                <a:gd name="connsiteX8" fmla="*/ 2802638 w 2877400"/>
                <a:gd name="connsiteY8" fmla="*/ 1261997 h 2298592"/>
                <a:gd name="connsiteX9" fmla="*/ 243471 w 2877400"/>
                <a:gd name="connsiteY9" fmla="*/ 0 h 2298592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244133 w 2802638"/>
                <a:gd name="connsiteY5" fmla="*/ 2100856 h 2298592"/>
                <a:gd name="connsiteX6" fmla="*/ 1330398 w 2802638"/>
                <a:gd name="connsiteY6" fmla="*/ 1169982 h 2298592"/>
                <a:gd name="connsiteX7" fmla="*/ 2727876 w 2802638"/>
                <a:gd name="connsiteY7" fmla="*/ 813423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244133 w 2802638"/>
                <a:gd name="connsiteY5" fmla="*/ 2100856 h 2298592"/>
                <a:gd name="connsiteX6" fmla="*/ 1330398 w 2802638"/>
                <a:gd name="connsiteY6" fmla="*/ 1169982 h 2298592"/>
                <a:gd name="connsiteX7" fmla="*/ 2727876 w 2802638"/>
                <a:gd name="connsiteY7" fmla="*/ 813423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802638"/>
                <a:gd name="connsiteY0" fmla="*/ 0 h 2417936"/>
                <a:gd name="connsiteX1" fmla="*/ 0 w 2802638"/>
                <a:gd name="connsiteY1" fmla="*/ 0 h 2417936"/>
                <a:gd name="connsiteX2" fmla="*/ 0 w 2802638"/>
                <a:gd name="connsiteY2" fmla="*/ 2298592 h 2417936"/>
                <a:gd name="connsiteX3" fmla="*/ 1015759 w 2802638"/>
                <a:gd name="connsiteY3" fmla="*/ 2298592 h 2417936"/>
                <a:gd name="connsiteX4" fmla="*/ 1015759 w 2802638"/>
                <a:gd name="connsiteY4" fmla="*/ 1158480 h 2417936"/>
                <a:gd name="connsiteX5" fmla="*/ 1244133 w 2802638"/>
                <a:gd name="connsiteY5" fmla="*/ 2100856 h 2417936"/>
                <a:gd name="connsiteX6" fmla="*/ 1612194 w 2802638"/>
                <a:gd name="connsiteY6" fmla="*/ 2417936 h 2417936"/>
                <a:gd name="connsiteX7" fmla="*/ 2727876 w 2802638"/>
                <a:gd name="connsiteY7" fmla="*/ 813423 h 2417936"/>
                <a:gd name="connsiteX8" fmla="*/ 2802638 w 2802638"/>
                <a:gd name="connsiteY8" fmla="*/ 1261997 h 2417936"/>
                <a:gd name="connsiteX9" fmla="*/ 243471 w 2802638"/>
                <a:gd name="connsiteY9" fmla="*/ 0 h 2417936"/>
                <a:gd name="connsiteX0" fmla="*/ 243471 w 2802638"/>
                <a:gd name="connsiteY0" fmla="*/ 0 h 2417936"/>
                <a:gd name="connsiteX1" fmla="*/ 0 w 2802638"/>
                <a:gd name="connsiteY1" fmla="*/ 0 h 2417936"/>
                <a:gd name="connsiteX2" fmla="*/ 0 w 2802638"/>
                <a:gd name="connsiteY2" fmla="*/ 2298592 h 2417936"/>
                <a:gd name="connsiteX3" fmla="*/ 1015759 w 2802638"/>
                <a:gd name="connsiteY3" fmla="*/ 2298592 h 2417936"/>
                <a:gd name="connsiteX4" fmla="*/ 1015759 w 2802638"/>
                <a:gd name="connsiteY4" fmla="*/ 1158480 h 2417936"/>
                <a:gd name="connsiteX5" fmla="*/ 1318895 w 2802638"/>
                <a:gd name="connsiteY5" fmla="*/ 1164231 h 2417936"/>
                <a:gd name="connsiteX6" fmla="*/ 1612194 w 2802638"/>
                <a:gd name="connsiteY6" fmla="*/ 2417936 h 2417936"/>
                <a:gd name="connsiteX7" fmla="*/ 2727876 w 2802638"/>
                <a:gd name="connsiteY7" fmla="*/ 813423 h 2417936"/>
                <a:gd name="connsiteX8" fmla="*/ 2802638 w 2802638"/>
                <a:gd name="connsiteY8" fmla="*/ 1261997 h 2417936"/>
                <a:gd name="connsiteX9" fmla="*/ 243471 w 2802638"/>
                <a:gd name="connsiteY9" fmla="*/ 0 h 2417936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318895 w 2802638"/>
                <a:gd name="connsiteY5" fmla="*/ 1164231 h 2298592"/>
                <a:gd name="connsiteX6" fmla="*/ 1330397 w 2802638"/>
                <a:gd name="connsiteY6" fmla="*/ 2298592 h 2298592"/>
                <a:gd name="connsiteX7" fmla="*/ 2727876 w 2802638"/>
                <a:gd name="connsiteY7" fmla="*/ 813423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318895 w 2802638"/>
                <a:gd name="connsiteY5" fmla="*/ 1164231 h 2298592"/>
                <a:gd name="connsiteX6" fmla="*/ 1330397 w 2802638"/>
                <a:gd name="connsiteY6" fmla="*/ 2298592 h 2298592"/>
                <a:gd name="connsiteX7" fmla="*/ 2320337 w 2802638"/>
                <a:gd name="connsiteY7" fmla="*/ 2298592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9" fmla="*/ 243471 w 2320337"/>
                <a:gd name="connsiteY9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706650 w 2706650"/>
                <a:gd name="connsiteY0" fmla="*/ 77973 h 2376565"/>
                <a:gd name="connsiteX1" fmla="*/ 0 w 2706650"/>
                <a:gd name="connsiteY1" fmla="*/ 0 h 2376565"/>
                <a:gd name="connsiteX2" fmla="*/ 386313 w 2706650"/>
                <a:gd name="connsiteY2" fmla="*/ 2376565 h 2376565"/>
                <a:gd name="connsiteX3" fmla="*/ 1402072 w 2706650"/>
                <a:gd name="connsiteY3" fmla="*/ 2376565 h 2376565"/>
                <a:gd name="connsiteX4" fmla="*/ 1402072 w 2706650"/>
                <a:gd name="connsiteY4" fmla="*/ 1236453 h 2376565"/>
                <a:gd name="connsiteX5" fmla="*/ 1705208 w 2706650"/>
                <a:gd name="connsiteY5" fmla="*/ 1242204 h 2376565"/>
                <a:gd name="connsiteX6" fmla="*/ 1716710 w 2706650"/>
                <a:gd name="connsiteY6" fmla="*/ 2376565 h 2376565"/>
                <a:gd name="connsiteX7" fmla="*/ 2706650 w 2706650"/>
                <a:gd name="connsiteY7" fmla="*/ 2376565 h 2376565"/>
                <a:gd name="connsiteX8" fmla="*/ 2706650 w 2706650"/>
                <a:gd name="connsiteY8" fmla="*/ 77973 h 2376565"/>
                <a:gd name="connsiteX0" fmla="*/ 2516815 w 2516815"/>
                <a:gd name="connsiteY0" fmla="*/ 77973 h 2376565"/>
                <a:gd name="connsiteX1" fmla="*/ 0 w 2516815"/>
                <a:gd name="connsiteY1" fmla="*/ 0 h 2376565"/>
                <a:gd name="connsiteX2" fmla="*/ 196478 w 2516815"/>
                <a:gd name="connsiteY2" fmla="*/ 2376565 h 2376565"/>
                <a:gd name="connsiteX3" fmla="*/ 1212237 w 2516815"/>
                <a:gd name="connsiteY3" fmla="*/ 2376565 h 2376565"/>
                <a:gd name="connsiteX4" fmla="*/ 1212237 w 2516815"/>
                <a:gd name="connsiteY4" fmla="*/ 1236453 h 2376565"/>
                <a:gd name="connsiteX5" fmla="*/ 1515373 w 2516815"/>
                <a:gd name="connsiteY5" fmla="*/ 1242204 h 2376565"/>
                <a:gd name="connsiteX6" fmla="*/ 1526875 w 2516815"/>
                <a:gd name="connsiteY6" fmla="*/ 2376565 h 2376565"/>
                <a:gd name="connsiteX7" fmla="*/ 2516815 w 2516815"/>
                <a:gd name="connsiteY7" fmla="*/ 2376565 h 2376565"/>
                <a:gd name="connsiteX8" fmla="*/ 2516815 w 2516815"/>
                <a:gd name="connsiteY8" fmla="*/ 77973 h 2376565"/>
                <a:gd name="connsiteX0" fmla="*/ 2332785 w 2332785"/>
                <a:gd name="connsiteY0" fmla="*/ 53890 h 2352482"/>
                <a:gd name="connsiteX1" fmla="*/ 0 w 2332785"/>
                <a:gd name="connsiteY1" fmla="*/ 0 h 2352482"/>
                <a:gd name="connsiteX2" fmla="*/ 12448 w 2332785"/>
                <a:gd name="connsiteY2" fmla="*/ 2352482 h 2352482"/>
                <a:gd name="connsiteX3" fmla="*/ 1028207 w 2332785"/>
                <a:gd name="connsiteY3" fmla="*/ 2352482 h 2352482"/>
                <a:gd name="connsiteX4" fmla="*/ 1028207 w 2332785"/>
                <a:gd name="connsiteY4" fmla="*/ 1212370 h 2352482"/>
                <a:gd name="connsiteX5" fmla="*/ 1331343 w 2332785"/>
                <a:gd name="connsiteY5" fmla="*/ 1218121 h 2352482"/>
                <a:gd name="connsiteX6" fmla="*/ 1342845 w 2332785"/>
                <a:gd name="connsiteY6" fmla="*/ 2352482 h 2352482"/>
                <a:gd name="connsiteX7" fmla="*/ 2332785 w 2332785"/>
                <a:gd name="connsiteY7" fmla="*/ 2352482 h 2352482"/>
                <a:gd name="connsiteX8" fmla="*/ 2332785 w 2332785"/>
                <a:gd name="connsiteY8" fmla="*/ 53890 h 2352482"/>
                <a:gd name="connsiteX0" fmla="*/ 2332785 w 2332785"/>
                <a:gd name="connsiteY0" fmla="*/ 0 h 2298592"/>
                <a:gd name="connsiteX1" fmla="*/ 0 w 2332785"/>
                <a:gd name="connsiteY1" fmla="*/ 22309 h 2298592"/>
                <a:gd name="connsiteX2" fmla="*/ 12448 w 2332785"/>
                <a:gd name="connsiteY2" fmla="*/ 2298592 h 2298592"/>
                <a:gd name="connsiteX3" fmla="*/ 1028207 w 2332785"/>
                <a:gd name="connsiteY3" fmla="*/ 2298592 h 2298592"/>
                <a:gd name="connsiteX4" fmla="*/ 1028207 w 2332785"/>
                <a:gd name="connsiteY4" fmla="*/ 1158480 h 2298592"/>
                <a:gd name="connsiteX5" fmla="*/ 1331343 w 2332785"/>
                <a:gd name="connsiteY5" fmla="*/ 1164231 h 2298592"/>
                <a:gd name="connsiteX6" fmla="*/ 1342845 w 2332785"/>
                <a:gd name="connsiteY6" fmla="*/ 2298592 h 2298592"/>
                <a:gd name="connsiteX7" fmla="*/ 2332785 w 2332785"/>
                <a:gd name="connsiteY7" fmla="*/ 2298592 h 2298592"/>
                <a:gd name="connsiteX8" fmla="*/ 2332785 w 2332785"/>
                <a:gd name="connsiteY8" fmla="*/ 0 h 2298592"/>
                <a:gd name="connsiteX0" fmla="*/ 2324486 w 2324486"/>
                <a:gd name="connsiteY0" fmla="*/ 0 h 2298592"/>
                <a:gd name="connsiteX1" fmla="*/ 43460 w 2324486"/>
                <a:gd name="connsiteY1" fmla="*/ 16558 h 2298592"/>
                <a:gd name="connsiteX2" fmla="*/ 4149 w 2324486"/>
                <a:gd name="connsiteY2" fmla="*/ 2298592 h 2298592"/>
                <a:gd name="connsiteX3" fmla="*/ 1019908 w 2324486"/>
                <a:gd name="connsiteY3" fmla="*/ 2298592 h 2298592"/>
                <a:gd name="connsiteX4" fmla="*/ 1019908 w 2324486"/>
                <a:gd name="connsiteY4" fmla="*/ 1158480 h 2298592"/>
                <a:gd name="connsiteX5" fmla="*/ 1323044 w 2324486"/>
                <a:gd name="connsiteY5" fmla="*/ 1164231 h 2298592"/>
                <a:gd name="connsiteX6" fmla="*/ 1334546 w 2324486"/>
                <a:gd name="connsiteY6" fmla="*/ 2298592 h 2298592"/>
                <a:gd name="connsiteX7" fmla="*/ 2324486 w 2324486"/>
                <a:gd name="connsiteY7" fmla="*/ 2298592 h 2298592"/>
                <a:gd name="connsiteX8" fmla="*/ 2324486 w 2324486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85402 w 2289980"/>
                <a:gd name="connsiteY3" fmla="*/ 2298592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300040 w 2289980"/>
                <a:gd name="connsiteY6" fmla="*/ 2298592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300040 w 2289980"/>
                <a:gd name="connsiteY6" fmla="*/ 2298592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282787 w 2289980"/>
                <a:gd name="connsiteY6" fmla="*/ 2292841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289319 w 2289980"/>
                <a:gd name="connsiteY6" fmla="*/ 2289575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91804 w 2289980"/>
                <a:gd name="connsiteY5" fmla="*/ 1154434 h 2298592"/>
                <a:gd name="connsiteX6" fmla="*/ 1289319 w 2289980"/>
                <a:gd name="connsiteY6" fmla="*/ 2289575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0183 w 2289980"/>
                <a:gd name="connsiteY0" fmla="*/ 0 h 2282264"/>
                <a:gd name="connsiteX1" fmla="*/ 8954 w 2289980"/>
                <a:gd name="connsiteY1" fmla="*/ 230 h 2282264"/>
                <a:gd name="connsiteX2" fmla="*/ 4149 w 2289980"/>
                <a:gd name="connsiteY2" fmla="*/ 2270763 h 2282264"/>
                <a:gd name="connsiteX3" fmla="*/ 979651 w 2289980"/>
                <a:gd name="connsiteY3" fmla="*/ 2259260 h 2282264"/>
                <a:gd name="connsiteX4" fmla="*/ 985402 w 2289980"/>
                <a:gd name="connsiteY4" fmla="*/ 1142152 h 2282264"/>
                <a:gd name="connsiteX5" fmla="*/ 1291804 w 2289980"/>
                <a:gd name="connsiteY5" fmla="*/ 1138106 h 2282264"/>
                <a:gd name="connsiteX6" fmla="*/ 1289319 w 2289980"/>
                <a:gd name="connsiteY6" fmla="*/ 2273247 h 2282264"/>
                <a:gd name="connsiteX7" fmla="*/ 2289980 w 2289980"/>
                <a:gd name="connsiteY7" fmla="*/ 2282264 h 2282264"/>
                <a:gd name="connsiteX8" fmla="*/ 2280183 w 2289980"/>
                <a:gd name="connsiteY8" fmla="*/ 0 h 2282264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5402 w 2286714"/>
                <a:gd name="connsiteY4" fmla="*/ 1142152 h 2273247"/>
                <a:gd name="connsiteX5" fmla="*/ 1291804 w 2286714"/>
                <a:gd name="connsiteY5" fmla="*/ 1138106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5402 w 2286714"/>
                <a:gd name="connsiteY4" fmla="*/ 1142152 h 2273247"/>
                <a:gd name="connsiteX5" fmla="*/ 1282006 w 2286714"/>
                <a:gd name="connsiteY5" fmla="*/ 1134841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5402 w 2286714"/>
                <a:gd name="connsiteY4" fmla="*/ 1142152 h 2273247"/>
                <a:gd name="connsiteX5" fmla="*/ 1282006 w 2286714"/>
                <a:gd name="connsiteY5" fmla="*/ 1147904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8668 w 2286714"/>
                <a:gd name="connsiteY4" fmla="*/ 1151949 h 2273247"/>
                <a:gd name="connsiteX5" fmla="*/ 1282006 w 2286714"/>
                <a:gd name="connsiteY5" fmla="*/ 1147904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976325 w 2283388"/>
                <a:gd name="connsiteY3" fmla="*/ 2259260 h 2272468"/>
                <a:gd name="connsiteX4" fmla="*/ 985342 w 2283388"/>
                <a:gd name="connsiteY4" fmla="*/ 1151949 h 2272468"/>
                <a:gd name="connsiteX5" fmla="*/ 1278680 w 2283388"/>
                <a:gd name="connsiteY5" fmla="*/ 1147904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976325 w 2283388"/>
                <a:gd name="connsiteY3" fmla="*/ 2259260 h 2272468"/>
                <a:gd name="connsiteX4" fmla="*/ 985342 w 2283388"/>
                <a:gd name="connsiteY4" fmla="*/ 1151949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976325 w 2283388"/>
                <a:gd name="connsiteY3" fmla="*/ 2259260 h 2272468"/>
                <a:gd name="connsiteX4" fmla="*/ 995199 w 2283388"/>
                <a:gd name="connsiteY4" fmla="*/ 1123643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1055177 w 2283388"/>
                <a:gd name="connsiteY3" fmla="*/ 2249825 h 2272468"/>
                <a:gd name="connsiteX4" fmla="*/ 995199 w 2283388"/>
                <a:gd name="connsiteY4" fmla="*/ 1123643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1055177 w 2283388"/>
                <a:gd name="connsiteY3" fmla="*/ 2249825 h 2272468"/>
                <a:gd name="connsiteX4" fmla="*/ 1059267 w 2283388"/>
                <a:gd name="connsiteY4" fmla="*/ 1128360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76998"/>
                <a:gd name="connsiteY0" fmla="*/ 0 h 2270763"/>
                <a:gd name="connsiteX1" fmla="*/ 5628 w 2276998"/>
                <a:gd name="connsiteY1" fmla="*/ 230 h 2270763"/>
                <a:gd name="connsiteX2" fmla="*/ 823 w 2276998"/>
                <a:gd name="connsiteY2" fmla="*/ 2270763 h 2270763"/>
                <a:gd name="connsiteX3" fmla="*/ 1055177 w 2276998"/>
                <a:gd name="connsiteY3" fmla="*/ 2249825 h 2270763"/>
                <a:gd name="connsiteX4" fmla="*/ 1059267 w 2276998"/>
                <a:gd name="connsiteY4" fmla="*/ 1128360 h 2270763"/>
                <a:gd name="connsiteX5" fmla="*/ 1204756 w 2276998"/>
                <a:gd name="connsiteY5" fmla="*/ 1124315 h 2270763"/>
                <a:gd name="connsiteX6" fmla="*/ 1226854 w 2276998"/>
                <a:gd name="connsiteY6" fmla="*/ 2244941 h 2270763"/>
                <a:gd name="connsiteX7" fmla="*/ 2229178 w 2276998"/>
                <a:gd name="connsiteY7" fmla="*/ 2230008 h 2270763"/>
                <a:gd name="connsiteX8" fmla="*/ 2276857 w 2276998"/>
                <a:gd name="connsiteY8" fmla="*/ 0 h 2270763"/>
                <a:gd name="connsiteX0" fmla="*/ 2523270 w 2523296"/>
                <a:gd name="connsiteY0" fmla="*/ 0 h 2638743"/>
                <a:gd name="connsiteX1" fmla="*/ 5628 w 2523296"/>
                <a:gd name="connsiteY1" fmla="*/ 368210 h 2638743"/>
                <a:gd name="connsiteX2" fmla="*/ 823 w 2523296"/>
                <a:gd name="connsiteY2" fmla="*/ 2638743 h 2638743"/>
                <a:gd name="connsiteX3" fmla="*/ 1055177 w 2523296"/>
                <a:gd name="connsiteY3" fmla="*/ 2617805 h 2638743"/>
                <a:gd name="connsiteX4" fmla="*/ 1059267 w 2523296"/>
                <a:gd name="connsiteY4" fmla="*/ 1496340 h 2638743"/>
                <a:gd name="connsiteX5" fmla="*/ 1204756 w 2523296"/>
                <a:gd name="connsiteY5" fmla="*/ 1492295 h 2638743"/>
                <a:gd name="connsiteX6" fmla="*/ 1226854 w 2523296"/>
                <a:gd name="connsiteY6" fmla="*/ 2612921 h 2638743"/>
                <a:gd name="connsiteX7" fmla="*/ 2229178 w 2523296"/>
                <a:gd name="connsiteY7" fmla="*/ 2597988 h 2638743"/>
                <a:gd name="connsiteX8" fmla="*/ 2523270 w 2523296"/>
                <a:gd name="connsiteY8" fmla="*/ 0 h 2638743"/>
                <a:gd name="connsiteX0" fmla="*/ 2232502 w 2233175"/>
                <a:gd name="connsiteY0" fmla="*/ 4488 h 2270533"/>
                <a:gd name="connsiteX1" fmla="*/ 5628 w 2233175"/>
                <a:gd name="connsiteY1" fmla="*/ 0 h 2270533"/>
                <a:gd name="connsiteX2" fmla="*/ 823 w 2233175"/>
                <a:gd name="connsiteY2" fmla="*/ 2270533 h 2270533"/>
                <a:gd name="connsiteX3" fmla="*/ 1055177 w 2233175"/>
                <a:gd name="connsiteY3" fmla="*/ 2249595 h 2270533"/>
                <a:gd name="connsiteX4" fmla="*/ 1059267 w 2233175"/>
                <a:gd name="connsiteY4" fmla="*/ 1128130 h 2270533"/>
                <a:gd name="connsiteX5" fmla="*/ 1204756 w 2233175"/>
                <a:gd name="connsiteY5" fmla="*/ 1124085 h 2270533"/>
                <a:gd name="connsiteX6" fmla="*/ 1226854 w 2233175"/>
                <a:gd name="connsiteY6" fmla="*/ 2244711 h 2270533"/>
                <a:gd name="connsiteX7" fmla="*/ 2229178 w 2233175"/>
                <a:gd name="connsiteY7" fmla="*/ 2229778 h 2270533"/>
                <a:gd name="connsiteX8" fmla="*/ 2232502 w 2233175"/>
                <a:gd name="connsiteY8" fmla="*/ 4488 h 2270533"/>
                <a:gd name="connsiteX0" fmla="*/ 2611278 w 2611951"/>
                <a:gd name="connsiteY0" fmla="*/ 320573 h 2586618"/>
                <a:gd name="connsiteX1" fmla="*/ 0 w 2611951"/>
                <a:gd name="connsiteY1" fmla="*/ 0 h 2586618"/>
                <a:gd name="connsiteX2" fmla="*/ 379599 w 2611951"/>
                <a:gd name="connsiteY2" fmla="*/ 2586618 h 2586618"/>
                <a:gd name="connsiteX3" fmla="*/ 1433953 w 2611951"/>
                <a:gd name="connsiteY3" fmla="*/ 2565680 h 2586618"/>
                <a:gd name="connsiteX4" fmla="*/ 1438043 w 2611951"/>
                <a:gd name="connsiteY4" fmla="*/ 1444215 h 2586618"/>
                <a:gd name="connsiteX5" fmla="*/ 1583532 w 2611951"/>
                <a:gd name="connsiteY5" fmla="*/ 1440170 h 2586618"/>
                <a:gd name="connsiteX6" fmla="*/ 1605630 w 2611951"/>
                <a:gd name="connsiteY6" fmla="*/ 2560796 h 2586618"/>
                <a:gd name="connsiteX7" fmla="*/ 2607954 w 2611951"/>
                <a:gd name="connsiteY7" fmla="*/ 2545863 h 2586618"/>
                <a:gd name="connsiteX8" fmla="*/ 2611278 w 2611951"/>
                <a:gd name="connsiteY8" fmla="*/ 320573 h 2586618"/>
                <a:gd name="connsiteX0" fmla="*/ 2231964 w 2232637"/>
                <a:gd name="connsiteY0" fmla="*/ 0 h 2266045"/>
                <a:gd name="connsiteX1" fmla="*/ 34660 w 2232637"/>
                <a:gd name="connsiteY1" fmla="*/ 230 h 2266045"/>
                <a:gd name="connsiteX2" fmla="*/ 285 w 2232637"/>
                <a:gd name="connsiteY2" fmla="*/ 2266045 h 2266045"/>
                <a:gd name="connsiteX3" fmla="*/ 1054639 w 2232637"/>
                <a:gd name="connsiteY3" fmla="*/ 2245107 h 2266045"/>
                <a:gd name="connsiteX4" fmla="*/ 1058729 w 2232637"/>
                <a:gd name="connsiteY4" fmla="*/ 1123642 h 2266045"/>
                <a:gd name="connsiteX5" fmla="*/ 1204218 w 2232637"/>
                <a:gd name="connsiteY5" fmla="*/ 1119597 h 2266045"/>
                <a:gd name="connsiteX6" fmla="*/ 1226316 w 2232637"/>
                <a:gd name="connsiteY6" fmla="*/ 2240223 h 2266045"/>
                <a:gd name="connsiteX7" fmla="*/ 2228640 w 2232637"/>
                <a:gd name="connsiteY7" fmla="*/ 2225290 h 2266045"/>
                <a:gd name="connsiteX8" fmla="*/ 2231964 w 2232637"/>
                <a:gd name="connsiteY8" fmla="*/ 0 h 2266045"/>
                <a:gd name="connsiteX0" fmla="*/ 2675249 w 2675922"/>
                <a:gd name="connsiteY0" fmla="*/ 0 h 2681202"/>
                <a:gd name="connsiteX1" fmla="*/ 477945 w 2675922"/>
                <a:gd name="connsiteY1" fmla="*/ 230 h 2681202"/>
                <a:gd name="connsiteX2" fmla="*/ 26 w 2675922"/>
                <a:gd name="connsiteY2" fmla="*/ 2681202 h 2681202"/>
                <a:gd name="connsiteX3" fmla="*/ 1497924 w 2675922"/>
                <a:gd name="connsiteY3" fmla="*/ 2245107 h 2681202"/>
                <a:gd name="connsiteX4" fmla="*/ 1502014 w 2675922"/>
                <a:gd name="connsiteY4" fmla="*/ 1123642 h 2681202"/>
                <a:gd name="connsiteX5" fmla="*/ 1647503 w 2675922"/>
                <a:gd name="connsiteY5" fmla="*/ 1119597 h 2681202"/>
                <a:gd name="connsiteX6" fmla="*/ 1669601 w 2675922"/>
                <a:gd name="connsiteY6" fmla="*/ 2240223 h 2681202"/>
                <a:gd name="connsiteX7" fmla="*/ 2671925 w 2675922"/>
                <a:gd name="connsiteY7" fmla="*/ 2225290 h 2681202"/>
                <a:gd name="connsiteX8" fmla="*/ 2675249 w 2675922"/>
                <a:gd name="connsiteY8" fmla="*/ 0 h 2681202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24069 w 2197977"/>
                <a:gd name="connsiteY4" fmla="*/ 1123642 h 2245107"/>
                <a:gd name="connsiteX5" fmla="*/ 1169558 w 2197977"/>
                <a:gd name="connsiteY5" fmla="*/ 1119597 h 2245107"/>
                <a:gd name="connsiteX6" fmla="*/ 1191656 w 2197977"/>
                <a:gd name="connsiteY6" fmla="*/ 2240223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09284 w 2197977"/>
                <a:gd name="connsiteY4" fmla="*/ 1118925 h 2245107"/>
                <a:gd name="connsiteX5" fmla="*/ 1169558 w 2197977"/>
                <a:gd name="connsiteY5" fmla="*/ 1119597 h 2245107"/>
                <a:gd name="connsiteX6" fmla="*/ 1191656 w 2197977"/>
                <a:gd name="connsiteY6" fmla="*/ 2240223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24069 w 2197977"/>
                <a:gd name="connsiteY4" fmla="*/ 1118925 h 2245107"/>
                <a:gd name="connsiteX5" fmla="*/ 1169558 w 2197977"/>
                <a:gd name="connsiteY5" fmla="*/ 1119597 h 2245107"/>
                <a:gd name="connsiteX6" fmla="*/ 1191656 w 2197977"/>
                <a:gd name="connsiteY6" fmla="*/ 2240223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24069 w 2197977"/>
                <a:gd name="connsiteY4" fmla="*/ 1118925 h 2245107"/>
                <a:gd name="connsiteX5" fmla="*/ 1169558 w 2197977"/>
                <a:gd name="connsiteY5" fmla="*/ 1119597 h 2245107"/>
                <a:gd name="connsiteX6" fmla="*/ 1176872 w 2197977"/>
                <a:gd name="connsiteY6" fmla="*/ 2235506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408360"/>
                <a:gd name="connsiteY0" fmla="*/ 0 h 2470610"/>
                <a:gd name="connsiteX1" fmla="*/ 0 w 2408360"/>
                <a:gd name="connsiteY1" fmla="*/ 230 h 2470610"/>
                <a:gd name="connsiteX2" fmla="*/ 9978 w 2408360"/>
                <a:gd name="connsiteY2" fmla="*/ 2237739 h 2470610"/>
                <a:gd name="connsiteX3" fmla="*/ 1019979 w 2408360"/>
                <a:gd name="connsiteY3" fmla="*/ 2245107 h 2470610"/>
                <a:gd name="connsiteX4" fmla="*/ 1024069 w 2408360"/>
                <a:gd name="connsiteY4" fmla="*/ 1118925 h 2470610"/>
                <a:gd name="connsiteX5" fmla="*/ 1169558 w 2408360"/>
                <a:gd name="connsiteY5" fmla="*/ 1119597 h 2470610"/>
                <a:gd name="connsiteX6" fmla="*/ 1176872 w 2408360"/>
                <a:gd name="connsiteY6" fmla="*/ 2235506 h 2470610"/>
                <a:gd name="connsiteX7" fmla="*/ 2408360 w 2408360"/>
                <a:gd name="connsiteY7" fmla="*/ 2470610 h 2470610"/>
                <a:gd name="connsiteX8" fmla="*/ 2197304 w 2408360"/>
                <a:gd name="connsiteY8" fmla="*/ 0 h 2470610"/>
                <a:gd name="connsiteX0" fmla="*/ 2197304 w 2206302"/>
                <a:gd name="connsiteY0" fmla="*/ 0 h 2246520"/>
                <a:gd name="connsiteX1" fmla="*/ 0 w 2206302"/>
                <a:gd name="connsiteY1" fmla="*/ 230 h 2246520"/>
                <a:gd name="connsiteX2" fmla="*/ 9978 w 2206302"/>
                <a:gd name="connsiteY2" fmla="*/ 2237739 h 2246520"/>
                <a:gd name="connsiteX3" fmla="*/ 1019979 w 2206302"/>
                <a:gd name="connsiteY3" fmla="*/ 2245107 h 2246520"/>
                <a:gd name="connsiteX4" fmla="*/ 1024069 w 2206302"/>
                <a:gd name="connsiteY4" fmla="*/ 1118925 h 2246520"/>
                <a:gd name="connsiteX5" fmla="*/ 1169558 w 2206302"/>
                <a:gd name="connsiteY5" fmla="*/ 1119597 h 2246520"/>
                <a:gd name="connsiteX6" fmla="*/ 1176872 w 2206302"/>
                <a:gd name="connsiteY6" fmla="*/ 2235506 h 2246520"/>
                <a:gd name="connsiteX7" fmla="*/ 2206302 w 2206302"/>
                <a:gd name="connsiteY7" fmla="*/ 2246520 h 2246520"/>
                <a:gd name="connsiteX8" fmla="*/ 2197304 w 2206302"/>
                <a:gd name="connsiteY8" fmla="*/ 0 h 2246520"/>
                <a:gd name="connsiteX0" fmla="*/ 2197304 w 2197633"/>
                <a:gd name="connsiteY0" fmla="*/ 0 h 2245107"/>
                <a:gd name="connsiteX1" fmla="*/ 0 w 2197633"/>
                <a:gd name="connsiteY1" fmla="*/ 230 h 2245107"/>
                <a:gd name="connsiteX2" fmla="*/ 9978 w 2197633"/>
                <a:gd name="connsiteY2" fmla="*/ 2237739 h 2245107"/>
                <a:gd name="connsiteX3" fmla="*/ 1019979 w 2197633"/>
                <a:gd name="connsiteY3" fmla="*/ 2245107 h 2245107"/>
                <a:gd name="connsiteX4" fmla="*/ 1024069 w 2197633"/>
                <a:gd name="connsiteY4" fmla="*/ 1118925 h 2245107"/>
                <a:gd name="connsiteX5" fmla="*/ 1169558 w 2197633"/>
                <a:gd name="connsiteY5" fmla="*/ 1119597 h 2245107"/>
                <a:gd name="connsiteX6" fmla="*/ 1176872 w 2197633"/>
                <a:gd name="connsiteY6" fmla="*/ 2235506 h 2245107"/>
                <a:gd name="connsiteX7" fmla="*/ 2181661 w 2197633"/>
                <a:gd name="connsiteY7" fmla="*/ 2225291 h 2245107"/>
                <a:gd name="connsiteX8" fmla="*/ 2197304 w 2197633"/>
                <a:gd name="connsiteY8" fmla="*/ 0 h 2245107"/>
                <a:gd name="connsiteX0" fmla="*/ 2197304 w 2201374"/>
                <a:gd name="connsiteY0" fmla="*/ 0 h 2245107"/>
                <a:gd name="connsiteX1" fmla="*/ 0 w 2201374"/>
                <a:gd name="connsiteY1" fmla="*/ 230 h 2245107"/>
                <a:gd name="connsiteX2" fmla="*/ 9978 w 2201374"/>
                <a:gd name="connsiteY2" fmla="*/ 2237739 h 2245107"/>
                <a:gd name="connsiteX3" fmla="*/ 1019979 w 2201374"/>
                <a:gd name="connsiteY3" fmla="*/ 2245107 h 2245107"/>
                <a:gd name="connsiteX4" fmla="*/ 1024069 w 2201374"/>
                <a:gd name="connsiteY4" fmla="*/ 1118925 h 2245107"/>
                <a:gd name="connsiteX5" fmla="*/ 1169558 w 2201374"/>
                <a:gd name="connsiteY5" fmla="*/ 1119597 h 2245107"/>
                <a:gd name="connsiteX6" fmla="*/ 1176872 w 2201374"/>
                <a:gd name="connsiteY6" fmla="*/ 2235506 h 2245107"/>
                <a:gd name="connsiteX7" fmla="*/ 2201374 w 2201374"/>
                <a:gd name="connsiteY7" fmla="*/ 2239444 h 2245107"/>
                <a:gd name="connsiteX8" fmla="*/ 2197304 w 2201374"/>
                <a:gd name="connsiteY8" fmla="*/ 0 h 2245107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5051 w 2201374"/>
                <a:gd name="connsiteY3" fmla="*/ 2238030 h 2239444"/>
                <a:gd name="connsiteX4" fmla="*/ 1024069 w 2201374"/>
                <a:gd name="connsiteY4" fmla="*/ 1118925 h 2239444"/>
                <a:gd name="connsiteX5" fmla="*/ 1169558 w 2201374"/>
                <a:gd name="connsiteY5" fmla="*/ 1119597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40389"/>
                <a:gd name="connsiteX1" fmla="*/ 0 w 2201374"/>
                <a:gd name="connsiteY1" fmla="*/ 230 h 2240389"/>
                <a:gd name="connsiteX2" fmla="*/ 9978 w 2201374"/>
                <a:gd name="connsiteY2" fmla="*/ 2237739 h 2240389"/>
                <a:gd name="connsiteX3" fmla="*/ 1034764 w 2201374"/>
                <a:gd name="connsiteY3" fmla="*/ 2240389 h 2240389"/>
                <a:gd name="connsiteX4" fmla="*/ 1024069 w 2201374"/>
                <a:gd name="connsiteY4" fmla="*/ 1118925 h 2240389"/>
                <a:gd name="connsiteX5" fmla="*/ 1169558 w 2201374"/>
                <a:gd name="connsiteY5" fmla="*/ 1119597 h 2240389"/>
                <a:gd name="connsiteX6" fmla="*/ 1176872 w 2201374"/>
                <a:gd name="connsiteY6" fmla="*/ 2235506 h 2240389"/>
                <a:gd name="connsiteX7" fmla="*/ 2201374 w 2201374"/>
                <a:gd name="connsiteY7" fmla="*/ 2239444 h 2240389"/>
                <a:gd name="connsiteX8" fmla="*/ 2197304 w 2201374"/>
                <a:gd name="connsiteY8" fmla="*/ 0 h 2240389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24908 w 2201374"/>
                <a:gd name="connsiteY3" fmla="*/ 2238030 h 2239444"/>
                <a:gd name="connsiteX4" fmla="*/ 1024069 w 2201374"/>
                <a:gd name="connsiteY4" fmla="*/ 1118925 h 2239444"/>
                <a:gd name="connsiteX5" fmla="*/ 1169558 w 2201374"/>
                <a:gd name="connsiteY5" fmla="*/ 1119597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4069 w 2201374"/>
                <a:gd name="connsiteY4" fmla="*/ 1118925 h 2239444"/>
                <a:gd name="connsiteX5" fmla="*/ 1169558 w 2201374"/>
                <a:gd name="connsiteY5" fmla="*/ 1119597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4069 w 2201374"/>
                <a:gd name="connsiteY4" fmla="*/ 1118925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4069 w 2201374"/>
                <a:gd name="connsiteY4" fmla="*/ 1104772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6534 w 2201374"/>
                <a:gd name="connsiteY4" fmla="*/ 1114208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1606 w 2201374"/>
                <a:gd name="connsiteY4" fmla="*/ 1109491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33926 w 2201374"/>
                <a:gd name="connsiteY4" fmla="*/ 1111849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29835 w 2201374"/>
                <a:gd name="connsiteY3" fmla="*/ 2238030 h 2239444"/>
                <a:gd name="connsiteX4" fmla="*/ 1033926 w 2201374"/>
                <a:gd name="connsiteY4" fmla="*/ 1111849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209537 w 2213607"/>
                <a:gd name="connsiteY0" fmla="*/ 0 h 2249651"/>
                <a:gd name="connsiteX1" fmla="*/ 12233 w 2213607"/>
                <a:gd name="connsiteY1" fmla="*/ 230 h 2249651"/>
                <a:gd name="connsiteX2" fmla="*/ 571 w 2213607"/>
                <a:gd name="connsiteY2" fmla="*/ 2249651 h 2249651"/>
                <a:gd name="connsiteX3" fmla="*/ 1042068 w 2213607"/>
                <a:gd name="connsiteY3" fmla="*/ 2238030 h 2249651"/>
                <a:gd name="connsiteX4" fmla="*/ 1046159 w 2213607"/>
                <a:gd name="connsiteY4" fmla="*/ 1111849 h 2249651"/>
                <a:gd name="connsiteX5" fmla="*/ 1189184 w 2213607"/>
                <a:gd name="connsiteY5" fmla="*/ 1110161 h 2249651"/>
                <a:gd name="connsiteX6" fmla="*/ 1189105 w 2213607"/>
                <a:gd name="connsiteY6" fmla="*/ 2235506 h 2249651"/>
                <a:gd name="connsiteX7" fmla="*/ 2213607 w 2213607"/>
                <a:gd name="connsiteY7" fmla="*/ 2239444 h 2249651"/>
                <a:gd name="connsiteX8" fmla="*/ 2209537 w 2213607"/>
                <a:gd name="connsiteY8" fmla="*/ 0 h 2249651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1042068 w 2213607"/>
                <a:gd name="connsiteY3" fmla="*/ 2238030 h 2240717"/>
                <a:gd name="connsiteX4" fmla="*/ 1046159 w 2213607"/>
                <a:gd name="connsiteY4" fmla="*/ 1111849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1042068 w 2213607"/>
                <a:gd name="connsiteY3" fmla="*/ 2238030 h 2240717"/>
                <a:gd name="connsiteX4" fmla="*/ 950325 w 2213607"/>
                <a:gd name="connsiteY4" fmla="*/ 1144607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2418 w 2213607"/>
                <a:gd name="connsiteY3" fmla="*/ 2232074 h 2240717"/>
                <a:gd name="connsiteX4" fmla="*/ 950325 w 2213607"/>
                <a:gd name="connsiteY4" fmla="*/ 1144607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1008"/>
                <a:gd name="connsiteX1" fmla="*/ 12233 w 2213607"/>
                <a:gd name="connsiteY1" fmla="*/ 230 h 2241008"/>
                <a:gd name="connsiteX2" fmla="*/ 571 w 2213607"/>
                <a:gd name="connsiteY2" fmla="*/ 2240717 h 2241008"/>
                <a:gd name="connsiteX3" fmla="*/ 961692 w 2213607"/>
                <a:gd name="connsiteY3" fmla="*/ 2241008 h 2241008"/>
                <a:gd name="connsiteX4" fmla="*/ 950325 w 2213607"/>
                <a:gd name="connsiteY4" fmla="*/ 1144607 h 2241008"/>
                <a:gd name="connsiteX5" fmla="*/ 1189184 w 2213607"/>
                <a:gd name="connsiteY5" fmla="*/ 1110161 h 2241008"/>
                <a:gd name="connsiteX6" fmla="*/ 1189105 w 2213607"/>
                <a:gd name="connsiteY6" fmla="*/ 2235506 h 2241008"/>
                <a:gd name="connsiteX7" fmla="*/ 2213607 w 2213607"/>
                <a:gd name="connsiteY7" fmla="*/ 2239444 h 2241008"/>
                <a:gd name="connsiteX8" fmla="*/ 2209537 w 2213607"/>
                <a:gd name="connsiteY8" fmla="*/ 0 h 2241008"/>
                <a:gd name="connsiteX0" fmla="*/ 2209537 w 2213607"/>
                <a:gd name="connsiteY0" fmla="*/ 0 h 2241008"/>
                <a:gd name="connsiteX1" fmla="*/ 12233 w 2213607"/>
                <a:gd name="connsiteY1" fmla="*/ 230 h 2241008"/>
                <a:gd name="connsiteX2" fmla="*/ 571 w 2213607"/>
                <a:gd name="connsiteY2" fmla="*/ 2240717 h 2241008"/>
                <a:gd name="connsiteX3" fmla="*/ 961692 w 2213607"/>
                <a:gd name="connsiteY3" fmla="*/ 2241008 h 2241008"/>
                <a:gd name="connsiteX4" fmla="*/ 950325 w 2213607"/>
                <a:gd name="connsiteY4" fmla="*/ 1144607 h 2241008"/>
                <a:gd name="connsiteX5" fmla="*/ 1189184 w 2213607"/>
                <a:gd name="connsiteY5" fmla="*/ 1110161 h 2241008"/>
                <a:gd name="connsiteX6" fmla="*/ 1189105 w 2213607"/>
                <a:gd name="connsiteY6" fmla="*/ 2235506 h 2241008"/>
                <a:gd name="connsiteX7" fmla="*/ 2213607 w 2213607"/>
                <a:gd name="connsiteY7" fmla="*/ 2239444 h 2241008"/>
                <a:gd name="connsiteX8" fmla="*/ 2209537 w 2213607"/>
                <a:gd name="connsiteY8" fmla="*/ 0 h 2241008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5509 w 2213607"/>
                <a:gd name="connsiteY3" fmla="*/ 2235052 h 2240717"/>
                <a:gd name="connsiteX4" fmla="*/ 950325 w 2213607"/>
                <a:gd name="connsiteY4" fmla="*/ 1144607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5509 w 2213607"/>
                <a:gd name="connsiteY3" fmla="*/ 2235052 h 2240717"/>
                <a:gd name="connsiteX4" fmla="*/ 959599 w 2213607"/>
                <a:gd name="connsiteY4" fmla="*/ 1138651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5509 w 2213607"/>
                <a:gd name="connsiteY3" fmla="*/ 2235052 h 2240717"/>
                <a:gd name="connsiteX4" fmla="*/ 959599 w 2213607"/>
                <a:gd name="connsiteY4" fmla="*/ 1138651 h 2240717"/>
                <a:gd name="connsiteX5" fmla="*/ 1235556 w 2213607"/>
                <a:gd name="connsiteY5" fmla="*/ 1133985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4440"/>
                <a:gd name="connsiteX1" fmla="*/ 12233 w 2213607"/>
                <a:gd name="connsiteY1" fmla="*/ 230 h 2244440"/>
                <a:gd name="connsiteX2" fmla="*/ 571 w 2213607"/>
                <a:gd name="connsiteY2" fmla="*/ 2240717 h 2244440"/>
                <a:gd name="connsiteX3" fmla="*/ 955509 w 2213607"/>
                <a:gd name="connsiteY3" fmla="*/ 2235052 h 2244440"/>
                <a:gd name="connsiteX4" fmla="*/ 959599 w 2213607"/>
                <a:gd name="connsiteY4" fmla="*/ 1138651 h 2244440"/>
                <a:gd name="connsiteX5" fmla="*/ 1235556 w 2213607"/>
                <a:gd name="connsiteY5" fmla="*/ 1133985 h 2244440"/>
                <a:gd name="connsiteX6" fmla="*/ 1257116 w 2213607"/>
                <a:gd name="connsiteY6" fmla="*/ 2244440 h 2244440"/>
                <a:gd name="connsiteX7" fmla="*/ 2213607 w 2213607"/>
                <a:gd name="connsiteY7" fmla="*/ 2239444 h 2244440"/>
                <a:gd name="connsiteX8" fmla="*/ 2209537 w 2213607"/>
                <a:gd name="connsiteY8" fmla="*/ 0 h 224444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35556 w 2213607"/>
                <a:gd name="connsiteY5" fmla="*/ 1133985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47922 w 2213607"/>
                <a:gd name="connsiteY5" fmla="*/ 1133985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44831 w 2213607"/>
                <a:gd name="connsiteY5" fmla="*/ 1125051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41739 w 2213607"/>
                <a:gd name="connsiteY5" fmla="*/ 1128029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9790"/>
                <a:gd name="connsiteY0" fmla="*/ 0 h 2259330"/>
                <a:gd name="connsiteX1" fmla="*/ 12233 w 2219790"/>
                <a:gd name="connsiteY1" fmla="*/ 230 h 2259330"/>
                <a:gd name="connsiteX2" fmla="*/ 571 w 2219790"/>
                <a:gd name="connsiteY2" fmla="*/ 2240717 h 2259330"/>
                <a:gd name="connsiteX3" fmla="*/ 955509 w 2219790"/>
                <a:gd name="connsiteY3" fmla="*/ 2235052 h 2259330"/>
                <a:gd name="connsiteX4" fmla="*/ 959599 w 2219790"/>
                <a:gd name="connsiteY4" fmla="*/ 1138651 h 2259330"/>
                <a:gd name="connsiteX5" fmla="*/ 1241739 w 2219790"/>
                <a:gd name="connsiteY5" fmla="*/ 1128029 h 2259330"/>
                <a:gd name="connsiteX6" fmla="*/ 1250933 w 2219790"/>
                <a:gd name="connsiteY6" fmla="*/ 2259330 h 2259330"/>
                <a:gd name="connsiteX7" fmla="*/ 2219790 w 2219790"/>
                <a:gd name="connsiteY7" fmla="*/ 2251357 h 2259330"/>
                <a:gd name="connsiteX8" fmla="*/ 2209537 w 2219790"/>
                <a:gd name="connsiteY8" fmla="*/ 0 h 2259330"/>
                <a:gd name="connsiteX0" fmla="*/ 2209537 w 2216699"/>
                <a:gd name="connsiteY0" fmla="*/ 0 h 2259330"/>
                <a:gd name="connsiteX1" fmla="*/ 12233 w 2216699"/>
                <a:gd name="connsiteY1" fmla="*/ 230 h 2259330"/>
                <a:gd name="connsiteX2" fmla="*/ 571 w 2216699"/>
                <a:gd name="connsiteY2" fmla="*/ 2240717 h 2259330"/>
                <a:gd name="connsiteX3" fmla="*/ 955509 w 2216699"/>
                <a:gd name="connsiteY3" fmla="*/ 2235052 h 2259330"/>
                <a:gd name="connsiteX4" fmla="*/ 959599 w 2216699"/>
                <a:gd name="connsiteY4" fmla="*/ 1138651 h 2259330"/>
                <a:gd name="connsiteX5" fmla="*/ 1241739 w 2216699"/>
                <a:gd name="connsiteY5" fmla="*/ 1128029 h 2259330"/>
                <a:gd name="connsiteX6" fmla="*/ 1250933 w 2216699"/>
                <a:gd name="connsiteY6" fmla="*/ 2259330 h 2259330"/>
                <a:gd name="connsiteX7" fmla="*/ 2216699 w 2216699"/>
                <a:gd name="connsiteY7" fmla="*/ 2248379 h 2259330"/>
                <a:gd name="connsiteX8" fmla="*/ 2209537 w 2216699"/>
                <a:gd name="connsiteY8" fmla="*/ 0 h 2259330"/>
                <a:gd name="connsiteX0" fmla="*/ 2209537 w 2216699"/>
                <a:gd name="connsiteY0" fmla="*/ 0 h 2262308"/>
                <a:gd name="connsiteX1" fmla="*/ 12233 w 2216699"/>
                <a:gd name="connsiteY1" fmla="*/ 230 h 2262308"/>
                <a:gd name="connsiteX2" fmla="*/ 571 w 2216699"/>
                <a:gd name="connsiteY2" fmla="*/ 2240717 h 2262308"/>
                <a:gd name="connsiteX3" fmla="*/ 955509 w 2216699"/>
                <a:gd name="connsiteY3" fmla="*/ 2235052 h 2262308"/>
                <a:gd name="connsiteX4" fmla="*/ 959599 w 2216699"/>
                <a:gd name="connsiteY4" fmla="*/ 1138651 h 2262308"/>
                <a:gd name="connsiteX5" fmla="*/ 1241739 w 2216699"/>
                <a:gd name="connsiteY5" fmla="*/ 1128029 h 2262308"/>
                <a:gd name="connsiteX6" fmla="*/ 1254024 w 2216699"/>
                <a:gd name="connsiteY6" fmla="*/ 2262308 h 2262308"/>
                <a:gd name="connsiteX7" fmla="*/ 2216699 w 2216699"/>
                <a:gd name="connsiteY7" fmla="*/ 2248379 h 2262308"/>
                <a:gd name="connsiteX8" fmla="*/ 2209537 w 2216699"/>
                <a:gd name="connsiteY8" fmla="*/ 0 h 2262308"/>
                <a:gd name="connsiteX0" fmla="*/ 2209537 w 2216699"/>
                <a:gd name="connsiteY0" fmla="*/ 0 h 2248379"/>
                <a:gd name="connsiteX1" fmla="*/ 12233 w 2216699"/>
                <a:gd name="connsiteY1" fmla="*/ 230 h 2248379"/>
                <a:gd name="connsiteX2" fmla="*/ 571 w 2216699"/>
                <a:gd name="connsiteY2" fmla="*/ 2240717 h 2248379"/>
                <a:gd name="connsiteX3" fmla="*/ 955509 w 2216699"/>
                <a:gd name="connsiteY3" fmla="*/ 2235052 h 2248379"/>
                <a:gd name="connsiteX4" fmla="*/ 959599 w 2216699"/>
                <a:gd name="connsiteY4" fmla="*/ 1138651 h 2248379"/>
                <a:gd name="connsiteX5" fmla="*/ 1241739 w 2216699"/>
                <a:gd name="connsiteY5" fmla="*/ 1128029 h 2248379"/>
                <a:gd name="connsiteX6" fmla="*/ 1254024 w 2216699"/>
                <a:gd name="connsiteY6" fmla="*/ 2247418 h 2248379"/>
                <a:gd name="connsiteX7" fmla="*/ 2216699 w 2216699"/>
                <a:gd name="connsiteY7" fmla="*/ 2248379 h 2248379"/>
                <a:gd name="connsiteX8" fmla="*/ 2209537 w 2216699"/>
                <a:gd name="connsiteY8" fmla="*/ 0 h 2248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699" h="2248379">
                  <a:moveTo>
                    <a:pt x="2209537" y="0"/>
                  </a:moveTo>
                  <a:lnTo>
                    <a:pt x="12233" y="230"/>
                  </a:lnTo>
                  <a:cubicBezTo>
                    <a:pt x="16382" y="784391"/>
                    <a:pt x="-3578" y="1456556"/>
                    <a:pt x="571" y="2240717"/>
                  </a:cubicBezTo>
                  <a:lnTo>
                    <a:pt x="955509" y="2235052"/>
                  </a:lnTo>
                  <a:cubicBezTo>
                    <a:pt x="958515" y="1865948"/>
                    <a:pt x="956593" y="1507755"/>
                    <a:pt x="959599" y="1138651"/>
                  </a:cubicBezTo>
                  <a:lnTo>
                    <a:pt x="1241739" y="1128029"/>
                  </a:lnTo>
                  <a:cubicBezTo>
                    <a:pt x="1241999" y="1503144"/>
                    <a:pt x="1253764" y="1872303"/>
                    <a:pt x="1254024" y="2247418"/>
                  </a:cubicBezTo>
                  <a:lnTo>
                    <a:pt x="2216699" y="2248379"/>
                  </a:lnTo>
                  <a:cubicBezTo>
                    <a:pt x="2213433" y="1487624"/>
                    <a:pt x="2212803" y="760755"/>
                    <a:pt x="2209537" y="0"/>
                  </a:cubicBezTo>
                  <a:close/>
                </a:path>
              </a:pathLst>
            </a:custGeom>
            <a:noFill/>
            <a:ln w="57150">
              <a:solidFill>
                <a:schemeClr val="accent2">
                  <a:lumMod val="75000"/>
                  <a:alpha val="80000"/>
                </a:schemeClr>
              </a:solidFill>
              <a:headEnd type="none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647950" y="2398580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909147" y="2400300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635433" y="4788686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626447" y="4784763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626630" y="3590925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902075" y="3596361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924897" y="4781714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912322" y="4797589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95" y="1439509"/>
            <a:ext cx="576080" cy="8214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78" y="4611460"/>
            <a:ext cx="504070" cy="7762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001" y="4845754"/>
            <a:ext cx="504070" cy="7762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15" y="1658741"/>
            <a:ext cx="504070" cy="7762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02" y="3109050"/>
            <a:ext cx="504070" cy="7762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31" y="2928793"/>
            <a:ext cx="504070" cy="77626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922478" y="2400300"/>
            <a:ext cx="0" cy="2495550"/>
          </a:xfrm>
          <a:prstGeom prst="line">
            <a:avLst/>
          </a:prstGeom>
          <a:ln w="76200">
            <a:gradFill>
              <a:gsLst>
                <a:gs pos="0">
                  <a:schemeClr val="accent6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25" y="4507163"/>
            <a:ext cx="504070" cy="776268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H="1" flipV="1">
            <a:off x="5668596" y="2405592"/>
            <a:ext cx="2208579" cy="13758"/>
          </a:xfrm>
          <a:prstGeom prst="line">
            <a:avLst/>
          </a:prstGeom>
          <a:ln w="76200">
            <a:gradFill flip="none" rotWithShape="1">
              <a:gsLst>
                <a:gs pos="0">
                  <a:schemeClr val="accent6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7793394" y="1850233"/>
            <a:ext cx="1350607" cy="689557"/>
            <a:chOff x="7793393" y="980286"/>
            <a:chExt cx="1350607" cy="5171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7954365" y="980286"/>
                  <a:ext cx="1189635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/>
                                <a:cs typeface="Times New Roman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/>
                            <a:cs typeface="Times New Roman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4365" y="980286"/>
                  <a:ext cx="1189635" cy="43858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Oval 44"/>
            <p:cNvSpPr/>
            <p:nvPr/>
          </p:nvSpPr>
          <p:spPr>
            <a:xfrm>
              <a:off x="7793393" y="1299453"/>
              <a:ext cx="258168" cy="1980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810436" y="5105400"/>
                <a:ext cx="2711063" cy="1100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𝐱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0" smtClean="0">
                                  <a:latin typeface="Cambria Math"/>
                                </a:rPr>
                                <m:t>𝐱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436" y="5105400"/>
                <a:ext cx="2711063" cy="110055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135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ants_coord_color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62786" y="2405591"/>
            <a:ext cx="2275693" cy="2489706"/>
          </a:xfrm>
        </p:spPr>
      </p:pic>
      <p:pic>
        <p:nvPicPr>
          <p:cNvPr id="6" name="Picture 5" descr="Pan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2430923"/>
            <a:ext cx="2306428" cy="2429186"/>
          </a:xfrm>
          <a:prstGeom prst="rect">
            <a:avLst/>
          </a:prstGeom>
        </p:spPr>
      </p:pic>
      <p:sp>
        <p:nvSpPr>
          <p:cNvPr id="8" name="Content Placeholder 9"/>
          <p:cNvSpPr txBox="1">
            <a:spLocks/>
          </p:cNvSpPr>
          <p:nvPr/>
        </p:nvSpPr>
        <p:spPr bwMode="auto">
          <a:xfrm>
            <a:off x="120756" y="2186203"/>
            <a:ext cx="3009885" cy="35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Stages:</a:t>
            </a:r>
          </a:p>
          <a:p>
            <a:pPr marL="342900" marR="0" lvl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Source shape</a:t>
            </a:r>
          </a:p>
          <a:p>
            <a:pPr marL="342900" marR="0" lvl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Polygonal cage</a:t>
            </a:r>
          </a:p>
          <a:p>
            <a:pPr marL="342900" marR="0" lvl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Coordinates</a:t>
            </a:r>
          </a:p>
          <a:p>
            <a:pPr marL="342900" marR="0" lvl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Arial" pitchFamily="34" charset="0"/>
              </a:rPr>
              <a:t>Manipulate cage</a:t>
            </a:r>
          </a:p>
          <a:p>
            <a:pPr marL="342900" marR="0" lvl="0" indent="-342900" algn="l" defTabSz="4572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Apply deformation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7" name="Picture 6" descr="Pants_deforme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480" y="2404930"/>
            <a:ext cx="3138175" cy="2485791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7793394" y="1850233"/>
            <a:ext cx="1350607" cy="689557"/>
            <a:chOff x="7793393" y="980286"/>
            <a:chExt cx="1350607" cy="517167"/>
          </a:xfrm>
        </p:grpSpPr>
        <p:sp>
          <p:nvSpPr>
            <p:cNvPr id="45" name="Oval 44"/>
            <p:cNvSpPr/>
            <p:nvPr/>
          </p:nvSpPr>
          <p:spPr>
            <a:xfrm>
              <a:off x="7793393" y="1299453"/>
              <a:ext cx="258168" cy="1980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7954365" y="980286"/>
                  <a:ext cx="1189635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/>
                                <a:cs typeface="Times New Roman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/>
                            <a:cs typeface="Times New Roman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2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4365" y="980286"/>
                  <a:ext cx="1189635" cy="43858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6934200" y="1715869"/>
                <a:ext cx="6351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3600" b="1" i="0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𝐪</m:t>
                          </m:r>
                        </m:e>
                        <m:sub>
                          <m:r>
                            <a:rPr lang="en-US" sz="3600" b="0" i="1" dirty="0" smtClean="0">
                              <a:latin typeface="Cambria Math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1715869"/>
                <a:ext cx="635108" cy="64633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2635433" y="2398580"/>
            <a:ext cx="2384242" cy="2513145"/>
            <a:chOff x="2635433" y="2398580"/>
            <a:chExt cx="2384242" cy="2513145"/>
          </a:xfrm>
        </p:grpSpPr>
        <p:sp>
          <p:nvSpPr>
            <p:cNvPr id="33" name="Freeform 32"/>
            <p:cNvSpPr/>
            <p:nvPr/>
          </p:nvSpPr>
          <p:spPr>
            <a:xfrm>
              <a:off x="2692237" y="2457450"/>
              <a:ext cx="2276638" cy="2397125"/>
            </a:xfrm>
            <a:custGeom>
              <a:avLst/>
              <a:gdLst>
                <a:gd name="connsiteX0" fmla="*/ 0 w 649856"/>
                <a:gd name="connsiteY0" fmla="*/ 0 h 1604513"/>
                <a:gd name="connsiteX1" fmla="*/ 431321 w 649856"/>
                <a:gd name="connsiteY1" fmla="*/ 437072 h 1604513"/>
                <a:gd name="connsiteX2" fmla="*/ 586596 w 649856"/>
                <a:gd name="connsiteY2" fmla="*/ 1098430 h 1604513"/>
                <a:gd name="connsiteX3" fmla="*/ 310551 w 649856"/>
                <a:gd name="connsiteY3" fmla="*/ 1397479 h 1604513"/>
                <a:gd name="connsiteX4" fmla="*/ 649856 w 649856"/>
                <a:gd name="connsiteY4" fmla="*/ 1604513 h 1604513"/>
                <a:gd name="connsiteX0" fmla="*/ 757194 w 757194"/>
                <a:gd name="connsiteY0" fmla="*/ 0 h 1842842"/>
                <a:gd name="connsiteX1" fmla="*/ 120770 w 757194"/>
                <a:gd name="connsiteY1" fmla="*/ 675401 h 1842842"/>
                <a:gd name="connsiteX2" fmla="*/ 276045 w 757194"/>
                <a:gd name="connsiteY2" fmla="*/ 1336759 h 1842842"/>
                <a:gd name="connsiteX3" fmla="*/ 0 w 757194"/>
                <a:gd name="connsiteY3" fmla="*/ 1635808 h 1842842"/>
                <a:gd name="connsiteX4" fmla="*/ 339305 w 757194"/>
                <a:gd name="connsiteY4" fmla="*/ 1842842 h 1842842"/>
                <a:gd name="connsiteX0" fmla="*/ 1000664 w 1000664"/>
                <a:gd name="connsiteY0" fmla="*/ 0 h 1842842"/>
                <a:gd name="connsiteX1" fmla="*/ 120770 w 1000664"/>
                <a:gd name="connsiteY1" fmla="*/ 675401 h 1842842"/>
                <a:gd name="connsiteX2" fmla="*/ 276045 w 1000664"/>
                <a:gd name="connsiteY2" fmla="*/ 1336759 h 1842842"/>
                <a:gd name="connsiteX3" fmla="*/ 0 w 1000664"/>
                <a:gd name="connsiteY3" fmla="*/ 1635808 h 1842842"/>
                <a:gd name="connsiteX4" fmla="*/ 339305 w 1000664"/>
                <a:gd name="connsiteY4" fmla="*/ 1842842 h 1842842"/>
                <a:gd name="connsiteX0" fmla="*/ 1000664 w 1000664"/>
                <a:gd name="connsiteY0" fmla="*/ 0 h 1842842"/>
                <a:gd name="connsiteX1" fmla="*/ 757193 w 1000664"/>
                <a:gd name="connsiteY1" fmla="*/ 0 h 1842842"/>
                <a:gd name="connsiteX2" fmla="*/ 120770 w 1000664"/>
                <a:gd name="connsiteY2" fmla="*/ 675401 h 1842842"/>
                <a:gd name="connsiteX3" fmla="*/ 276045 w 1000664"/>
                <a:gd name="connsiteY3" fmla="*/ 1336759 h 1842842"/>
                <a:gd name="connsiteX4" fmla="*/ 0 w 1000664"/>
                <a:gd name="connsiteY4" fmla="*/ 1635808 h 1842842"/>
                <a:gd name="connsiteX5" fmla="*/ 339305 w 1000664"/>
                <a:gd name="connsiteY5" fmla="*/ 1842842 h 1842842"/>
                <a:gd name="connsiteX0" fmla="*/ 1000664 w 1000664"/>
                <a:gd name="connsiteY0" fmla="*/ 0 h 1842842"/>
                <a:gd name="connsiteX1" fmla="*/ 757193 w 1000664"/>
                <a:gd name="connsiteY1" fmla="*/ 0 h 1842842"/>
                <a:gd name="connsiteX2" fmla="*/ 370881 w 1000664"/>
                <a:gd name="connsiteY2" fmla="*/ 686903 h 1842842"/>
                <a:gd name="connsiteX3" fmla="*/ 276045 w 1000664"/>
                <a:gd name="connsiteY3" fmla="*/ 1336759 h 1842842"/>
                <a:gd name="connsiteX4" fmla="*/ 0 w 1000664"/>
                <a:gd name="connsiteY4" fmla="*/ 1635808 h 1842842"/>
                <a:gd name="connsiteX5" fmla="*/ 339305 w 1000664"/>
                <a:gd name="connsiteY5" fmla="*/ 1842842 h 1842842"/>
                <a:gd name="connsiteX0" fmla="*/ 1000664 w 1000664"/>
                <a:gd name="connsiteY0" fmla="*/ 0 h 2298592"/>
                <a:gd name="connsiteX1" fmla="*/ 757193 w 1000664"/>
                <a:gd name="connsiteY1" fmla="*/ 0 h 2298592"/>
                <a:gd name="connsiteX2" fmla="*/ 757193 w 1000664"/>
                <a:gd name="connsiteY2" fmla="*/ 2298592 h 2298592"/>
                <a:gd name="connsiteX3" fmla="*/ 276045 w 1000664"/>
                <a:gd name="connsiteY3" fmla="*/ 1336759 h 2298592"/>
                <a:gd name="connsiteX4" fmla="*/ 0 w 1000664"/>
                <a:gd name="connsiteY4" fmla="*/ 1635808 h 2298592"/>
                <a:gd name="connsiteX5" fmla="*/ 339305 w 1000664"/>
                <a:gd name="connsiteY5" fmla="*/ 1842842 h 2298592"/>
                <a:gd name="connsiteX0" fmla="*/ 1000664 w 1772952"/>
                <a:gd name="connsiteY0" fmla="*/ 0 h 2298592"/>
                <a:gd name="connsiteX1" fmla="*/ 757193 w 1772952"/>
                <a:gd name="connsiteY1" fmla="*/ 0 h 2298592"/>
                <a:gd name="connsiteX2" fmla="*/ 757193 w 1772952"/>
                <a:gd name="connsiteY2" fmla="*/ 2298592 h 2298592"/>
                <a:gd name="connsiteX3" fmla="*/ 1772952 w 1772952"/>
                <a:gd name="connsiteY3" fmla="*/ 2298592 h 2298592"/>
                <a:gd name="connsiteX4" fmla="*/ 0 w 1772952"/>
                <a:gd name="connsiteY4" fmla="*/ 1635808 h 2298592"/>
                <a:gd name="connsiteX5" fmla="*/ 339305 w 1772952"/>
                <a:gd name="connsiteY5" fmla="*/ 1842842 h 2298592"/>
                <a:gd name="connsiteX0" fmla="*/ 661359 w 1433647"/>
                <a:gd name="connsiteY0" fmla="*/ 0 h 2298592"/>
                <a:gd name="connsiteX1" fmla="*/ 417888 w 1433647"/>
                <a:gd name="connsiteY1" fmla="*/ 0 h 2298592"/>
                <a:gd name="connsiteX2" fmla="*/ 417888 w 1433647"/>
                <a:gd name="connsiteY2" fmla="*/ 2298592 h 2298592"/>
                <a:gd name="connsiteX3" fmla="*/ 1433647 w 1433647"/>
                <a:gd name="connsiteY3" fmla="*/ 2298592 h 2298592"/>
                <a:gd name="connsiteX4" fmla="*/ 1433647 w 1433647"/>
                <a:gd name="connsiteY4" fmla="*/ 1158480 h 2298592"/>
                <a:gd name="connsiteX5" fmla="*/ 0 w 1433647"/>
                <a:gd name="connsiteY5" fmla="*/ 1842842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330398 w 1330398"/>
                <a:gd name="connsiteY5" fmla="*/ 1152729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330398 w 1330398"/>
                <a:gd name="connsiteY5" fmla="*/ 1169982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140616 w 1330398"/>
                <a:gd name="connsiteY5" fmla="*/ 1169982 h 2298592"/>
                <a:gd name="connsiteX6" fmla="*/ 1330398 w 1330398"/>
                <a:gd name="connsiteY6" fmla="*/ 1169982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244133 w 1330398"/>
                <a:gd name="connsiteY5" fmla="*/ 2100856 h 2298592"/>
                <a:gd name="connsiteX6" fmla="*/ 1330398 w 1330398"/>
                <a:gd name="connsiteY6" fmla="*/ 1169982 h 2298592"/>
                <a:gd name="connsiteX0" fmla="*/ 243471 w 1341900"/>
                <a:gd name="connsiteY0" fmla="*/ 0 h 2298592"/>
                <a:gd name="connsiteX1" fmla="*/ 0 w 1341900"/>
                <a:gd name="connsiteY1" fmla="*/ 0 h 2298592"/>
                <a:gd name="connsiteX2" fmla="*/ 0 w 1341900"/>
                <a:gd name="connsiteY2" fmla="*/ 2298592 h 2298592"/>
                <a:gd name="connsiteX3" fmla="*/ 1015759 w 1341900"/>
                <a:gd name="connsiteY3" fmla="*/ 2298592 h 2298592"/>
                <a:gd name="connsiteX4" fmla="*/ 1015759 w 1341900"/>
                <a:gd name="connsiteY4" fmla="*/ 1158480 h 2298592"/>
                <a:gd name="connsiteX5" fmla="*/ 1244133 w 1341900"/>
                <a:gd name="connsiteY5" fmla="*/ 2100856 h 2298592"/>
                <a:gd name="connsiteX6" fmla="*/ 1330398 w 1341900"/>
                <a:gd name="connsiteY6" fmla="*/ 1169982 h 2298592"/>
                <a:gd name="connsiteX7" fmla="*/ 1313144 w 1341900"/>
                <a:gd name="connsiteY7" fmla="*/ 1169982 h 2298592"/>
                <a:gd name="connsiteX0" fmla="*/ 243471 w 2806233"/>
                <a:gd name="connsiteY0" fmla="*/ 0 h 2298592"/>
                <a:gd name="connsiteX1" fmla="*/ 0 w 2806233"/>
                <a:gd name="connsiteY1" fmla="*/ 0 h 2298592"/>
                <a:gd name="connsiteX2" fmla="*/ 0 w 2806233"/>
                <a:gd name="connsiteY2" fmla="*/ 2298592 h 2298592"/>
                <a:gd name="connsiteX3" fmla="*/ 1015759 w 2806233"/>
                <a:gd name="connsiteY3" fmla="*/ 2298592 h 2298592"/>
                <a:gd name="connsiteX4" fmla="*/ 1015759 w 2806233"/>
                <a:gd name="connsiteY4" fmla="*/ 1158480 h 2298592"/>
                <a:gd name="connsiteX5" fmla="*/ 1244133 w 2806233"/>
                <a:gd name="connsiteY5" fmla="*/ 2100856 h 2298592"/>
                <a:gd name="connsiteX6" fmla="*/ 1330398 w 2806233"/>
                <a:gd name="connsiteY6" fmla="*/ 1169982 h 2298592"/>
                <a:gd name="connsiteX7" fmla="*/ 2802638 w 2806233"/>
                <a:gd name="connsiteY7" fmla="*/ 1261997 h 2298592"/>
                <a:gd name="connsiteX0" fmla="*/ 243471 w 2950246"/>
                <a:gd name="connsiteY0" fmla="*/ 0 h 2298592"/>
                <a:gd name="connsiteX1" fmla="*/ 0 w 2950246"/>
                <a:gd name="connsiteY1" fmla="*/ 0 h 2298592"/>
                <a:gd name="connsiteX2" fmla="*/ 0 w 2950246"/>
                <a:gd name="connsiteY2" fmla="*/ 2298592 h 2298592"/>
                <a:gd name="connsiteX3" fmla="*/ 1015759 w 2950246"/>
                <a:gd name="connsiteY3" fmla="*/ 2298592 h 2298592"/>
                <a:gd name="connsiteX4" fmla="*/ 1015759 w 2950246"/>
                <a:gd name="connsiteY4" fmla="*/ 1158480 h 2298592"/>
                <a:gd name="connsiteX5" fmla="*/ 1244133 w 2950246"/>
                <a:gd name="connsiteY5" fmla="*/ 2100856 h 2298592"/>
                <a:gd name="connsiteX6" fmla="*/ 1330398 w 2950246"/>
                <a:gd name="connsiteY6" fmla="*/ 1169982 h 2298592"/>
                <a:gd name="connsiteX7" fmla="*/ 2704873 w 2950246"/>
                <a:gd name="connsiteY7" fmla="*/ 1238993 h 2298592"/>
                <a:gd name="connsiteX8" fmla="*/ 2802638 w 2950246"/>
                <a:gd name="connsiteY8" fmla="*/ 1261997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877400"/>
                <a:gd name="connsiteY0" fmla="*/ 0 h 2298592"/>
                <a:gd name="connsiteX1" fmla="*/ 0 w 2877400"/>
                <a:gd name="connsiteY1" fmla="*/ 0 h 2298592"/>
                <a:gd name="connsiteX2" fmla="*/ 0 w 2877400"/>
                <a:gd name="connsiteY2" fmla="*/ 2298592 h 2298592"/>
                <a:gd name="connsiteX3" fmla="*/ 1015759 w 2877400"/>
                <a:gd name="connsiteY3" fmla="*/ 2298592 h 2298592"/>
                <a:gd name="connsiteX4" fmla="*/ 1015759 w 2877400"/>
                <a:gd name="connsiteY4" fmla="*/ 1158480 h 2298592"/>
                <a:gd name="connsiteX5" fmla="*/ 1244133 w 2877400"/>
                <a:gd name="connsiteY5" fmla="*/ 2100856 h 2298592"/>
                <a:gd name="connsiteX6" fmla="*/ 1330398 w 2877400"/>
                <a:gd name="connsiteY6" fmla="*/ 1169982 h 2298592"/>
                <a:gd name="connsiteX7" fmla="*/ 2727876 w 2877400"/>
                <a:gd name="connsiteY7" fmla="*/ 813423 h 2298592"/>
                <a:gd name="connsiteX8" fmla="*/ 2802638 w 2877400"/>
                <a:gd name="connsiteY8" fmla="*/ 1261997 h 2298592"/>
                <a:gd name="connsiteX9" fmla="*/ 243471 w 2877400"/>
                <a:gd name="connsiteY9" fmla="*/ 0 h 2298592"/>
                <a:gd name="connsiteX0" fmla="*/ 243471 w 2877400"/>
                <a:gd name="connsiteY0" fmla="*/ 0 h 2298592"/>
                <a:gd name="connsiteX1" fmla="*/ 0 w 2877400"/>
                <a:gd name="connsiteY1" fmla="*/ 0 h 2298592"/>
                <a:gd name="connsiteX2" fmla="*/ 0 w 2877400"/>
                <a:gd name="connsiteY2" fmla="*/ 2298592 h 2298592"/>
                <a:gd name="connsiteX3" fmla="*/ 1015759 w 2877400"/>
                <a:gd name="connsiteY3" fmla="*/ 2298592 h 2298592"/>
                <a:gd name="connsiteX4" fmla="*/ 1015759 w 2877400"/>
                <a:gd name="connsiteY4" fmla="*/ 1158480 h 2298592"/>
                <a:gd name="connsiteX5" fmla="*/ 1244133 w 2877400"/>
                <a:gd name="connsiteY5" fmla="*/ 2100856 h 2298592"/>
                <a:gd name="connsiteX6" fmla="*/ 1330398 w 2877400"/>
                <a:gd name="connsiteY6" fmla="*/ 1169982 h 2298592"/>
                <a:gd name="connsiteX7" fmla="*/ 2727876 w 2877400"/>
                <a:gd name="connsiteY7" fmla="*/ 813423 h 2298592"/>
                <a:gd name="connsiteX8" fmla="*/ 2802638 w 2877400"/>
                <a:gd name="connsiteY8" fmla="*/ 1261997 h 2298592"/>
                <a:gd name="connsiteX9" fmla="*/ 243471 w 2877400"/>
                <a:gd name="connsiteY9" fmla="*/ 0 h 2298592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244133 w 2802638"/>
                <a:gd name="connsiteY5" fmla="*/ 2100856 h 2298592"/>
                <a:gd name="connsiteX6" fmla="*/ 1330398 w 2802638"/>
                <a:gd name="connsiteY6" fmla="*/ 1169982 h 2298592"/>
                <a:gd name="connsiteX7" fmla="*/ 2727876 w 2802638"/>
                <a:gd name="connsiteY7" fmla="*/ 813423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244133 w 2802638"/>
                <a:gd name="connsiteY5" fmla="*/ 2100856 h 2298592"/>
                <a:gd name="connsiteX6" fmla="*/ 1330398 w 2802638"/>
                <a:gd name="connsiteY6" fmla="*/ 1169982 h 2298592"/>
                <a:gd name="connsiteX7" fmla="*/ 2727876 w 2802638"/>
                <a:gd name="connsiteY7" fmla="*/ 813423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802638"/>
                <a:gd name="connsiteY0" fmla="*/ 0 h 2417936"/>
                <a:gd name="connsiteX1" fmla="*/ 0 w 2802638"/>
                <a:gd name="connsiteY1" fmla="*/ 0 h 2417936"/>
                <a:gd name="connsiteX2" fmla="*/ 0 w 2802638"/>
                <a:gd name="connsiteY2" fmla="*/ 2298592 h 2417936"/>
                <a:gd name="connsiteX3" fmla="*/ 1015759 w 2802638"/>
                <a:gd name="connsiteY3" fmla="*/ 2298592 h 2417936"/>
                <a:gd name="connsiteX4" fmla="*/ 1015759 w 2802638"/>
                <a:gd name="connsiteY4" fmla="*/ 1158480 h 2417936"/>
                <a:gd name="connsiteX5" fmla="*/ 1244133 w 2802638"/>
                <a:gd name="connsiteY5" fmla="*/ 2100856 h 2417936"/>
                <a:gd name="connsiteX6" fmla="*/ 1612194 w 2802638"/>
                <a:gd name="connsiteY6" fmla="*/ 2417936 h 2417936"/>
                <a:gd name="connsiteX7" fmla="*/ 2727876 w 2802638"/>
                <a:gd name="connsiteY7" fmla="*/ 813423 h 2417936"/>
                <a:gd name="connsiteX8" fmla="*/ 2802638 w 2802638"/>
                <a:gd name="connsiteY8" fmla="*/ 1261997 h 2417936"/>
                <a:gd name="connsiteX9" fmla="*/ 243471 w 2802638"/>
                <a:gd name="connsiteY9" fmla="*/ 0 h 2417936"/>
                <a:gd name="connsiteX0" fmla="*/ 243471 w 2802638"/>
                <a:gd name="connsiteY0" fmla="*/ 0 h 2417936"/>
                <a:gd name="connsiteX1" fmla="*/ 0 w 2802638"/>
                <a:gd name="connsiteY1" fmla="*/ 0 h 2417936"/>
                <a:gd name="connsiteX2" fmla="*/ 0 w 2802638"/>
                <a:gd name="connsiteY2" fmla="*/ 2298592 h 2417936"/>
                <a:gd name="connsiteX3" fmla="*/ 1015759 w 2802638"/>
                <a:gd name="connsiteY3" fmla="*/ 2298592 h 2417936"/>
                <a:gd name="connsiteX4" fmla="*/ 1015759 w 2802638"/>
                <a:gd name="connsiteY4" fmla="*/ 1158480 h 2417936"/>
                <a:gd name="connsiteX5" fmla="*/ 1318895 w 2802638"/>
                <a:gd name="connsiteY5" fmla="*/ 1164231 h 2417936"/>
                <a:gd name="connsiteX6" fmla="*/ 1612194 w 2802638"/>
                <a:gd name="connsiteY6" fmla="*/ 2417936 h 2417936"/>
                <a:gd name="connsiteX7" fmla="*/ 2727876 w 2802638"/>
                <a:gd name="connsiteY7" fmla="*/ 813423 h 2417936"/>
                <a:gd name="connsiteX8" fmla="*/ 2802638 w 2802638"/>
                <a:gd name="connsiteY8" fmla="*/ 1261997 h 2417936"/>
                <a:gd name="connsiteX9" fmla="*/ 243471 w 2802638"/>
                <a:gd name="connsiteY9" fmla="*/ 0 h 2417936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318895 w 2802638"/>
                <a:gd name="connsiteY5" fmla="*/ 1164231 h 2298592"/>
                <a:gd name="connsiteX6" fmla="*/ 1330397 w 2802638"/>
                <a:gd name="connsiteY6" fmla="*/ 2298592 h 2298592"/>
                <a:gd name="connsiteX7" fmla="*/ 2727876 w 2802638"/>
                <a:gd name="connsiteY7" fmla="*/ 813423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318895 w 2802638"/>
                <a:gd name="connsiteY5" fmla="*/ 1164231 h 2298592"/>
                <a:gd name="connsiteX6" fmla="*/ 1330397 w 2802638"/>
                <a:gd name="connsiteY6" fmla="*/ 2298592 h 2298592"/>
                <a:gd name="connsiteX7" fmla="*/ 2320337 w 2802638"/>
                <a:gd name="connsiteY7" fmla="*/ 2298592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9" fmla="*/ 243471 w 2320337"/>
                <a:gd name="connsiteY9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706650 w 2706650"/>
                <a:gd name="connsiteY0" fmla="*/ 77973 h 2376565"/>
                <a:gd name="connsiteX1" fmla="*/ 0 w 2706650"/>
                <a:gd name="connsiteY1" fmla="*/ 0 h 2376565"/>
                <a:gd name="connsiteX2" fmla="*/ 386313 w 2706650"/>
                <a:gd name="connsiteY2" fmla="*/ 2376565 h 2376565"/>
                <a:gd name="connsiteX3" fmla="*/ 1402072 w 2706650"/>
                <a:gd name="connsiteY3" fmla="*/ 2376565 h 2376565"/>
                <a:gd name="connsiteX4" fmla="*/ 1402072 w 2706650"/>
                <a:gd name="connsiteY4" fmla="*/ 1236453 h 2376565"/>
                <a:gd name="connsiteX5" fmla="*/ 1705208 w 2706650"/>
                <a:gd name="connsiteY5" fmla="*/ 1242204 h 2376565"/>
                <a:gd name="connsiteX6" fmla="*/ 1716710 w 2706650"/>
                <a:gd name="connsiteY6" fmla="*/ 2376565 h 2376565"/>
                <a:gd name="connsiteX7" fmla="*/ 2706650 w 2706650"/>
                <a:gd name="connsiteY7" fmla="*/ 2376565 h 2376565"/>
                <a:gd name="connsiteX8" fmla="*/ 2706650 w 2706650"/>
                <a:gd name="connsiteY8" fmla="*/ 77973 h 2376565"/>
                <a:gd name="connsiteX0" fmla="*/ 2516815 w 2516815"/>
                <a:gd name="connsiteY0" fmla="*/ 77973 h 2376565"/>
                <a:gd name="connsiteX1" fmla="*/ 0 w 2516815"/>
                <a:gd name="connsiteY1" fmla="*/ 0 h 2376565"/>
                <a:gd name="connsiteX2" fmla="*/ 196478 w 2516815"/>
                <a:gd name="connsiteY2" fmla="*/ 2376565 h 2376565"/>
                <a:gd name="connsiteX3" fmla="*/ 1212237 w 2516815"/>
                <a:gd name="connsiteY3" fmla="*/ 2376565 h 2376565"/>
                <a:gd name="connsiteX4" fmla="*/ 1212237 w 2516815"/>
                <a:gd name="connsiteY4" fmla="*/ 1236453 h 2376565"/>
                <a:gd name="connsiteX5" fmla="*/ 1515373 w 2516815"/>
                <a:gd name="connsiteY5" fmla="*/ 1242204 h 2376565"/>
                <a:gd name="connsiteX6" fmla="*/ 1526875 w 2516815"/>
                <a:gd name="connsiteY6" fmla="*/ 2376565 h 2376565"/>
                <a:gd name="connsiteX7" fmla="*/ 2516815 w 2516815"/>
                <a:gd name="connsiteY7" fmla="*/ 2376565 h 2376565"/>
                <a:gd name="connsiteX8" fmla="*/ 2516815 w 2516815"/>
                <a:gd name="connsiteY8" fmla="*/ 77973 h 2376565"/>
                <a:gd name="connsiteX0" fmla="*/ 2332785 w 2332785"/>
                <a:gd name="connsiteY0" fmla="*/ 53890 h 2352482"/>
                <a:gd name="connsiteX1" fmla="*/ 0 w 2332785"/>
                <a:gd name="connsiteY1" fmla="*/ 0 h 2352482"/>
                <a:gd name="connsiteX2" fmla="*/ 12448 w 2332785"/>
                <a:gd name="connsiteY2" fmla="*/ 2352482 h 2352482"/>
                <a:gd name="connsiteX3" fmla="*/ 1028207 w 2332785"/>
                <a:gd name="connsiteY3" fmla="*/ 2352482 h 2352482"/>
                <a:gd name="connsiteX4" fmla="*/ 1028207 w 2332785"/>
                <a:gd name="connsiteY4" fmla="*/ 1212370 h 2352482"/>
                <a:gd name="connsiteX5" fmla="*/ 1331343 w 2332785"/>
                <a:gd name="connsiteY5" fmla="*/ 1218121 h 2352482"/>
                <a:gd name="connsiteX6" fmla="*/ 1342845 w 2332785"/>
                <a:gd name="connsiteY6" fmla="*/ 2352482 h 2352482"/>
                <a:gd name="connsiteX7" fmla="*/ 2332785 w 2332785"/>
                <a:gd name="connsiteY7" fmla="*/ 2352482 h 2352482"/>
                <a:gd name="connsiteX8" fmla="*/ 2332785 w 2332785"/>
                <a:gd name="connsiteY8" fmla="*/ 53890 h 2352482"/>
                <a:gd name="connsiteX0" fmla="*/ 2332785 w 2332785"/>
                <a:gd name="connsiteY0" fmla="*/ 0 h 2298592"/>
                <a:gd name="connsiteX1" fmla="*/ 0 w 2332785"/>
                <a:gd name="connsiteY1" fmla="*/ 22309 h 2298592"/>
                <a:gd name="connsiteX2" fmla="*/ 12448 w 2332785"/>
                <a:gd name="connsiteY2" fmla="*/ 2298592 h 2298592"/>
                <a:gd name="connsiteX3" fmla="*/ 1028207 w 2332785"/>
                <a:gd name="connsiteY3" fmla="*/ 2298592 h 2298592"/>
                <a:gd name="connsiteX4" fmla="*/ 1028207 w 2332785"/>
                <a:gd name="connsiteY4" fmla="*/ 1158480 h 2298592"/>
                <a:gd name="connsiteX5" fmla="*/ 1331343 w 2332785"/>
                <a:gd name="connsiteY5" fmla="*/ 1164231 h 2298592"/>
                <a:gd name="connsiteX6" fmla="*/ 1342845 w 2332785"/>
                <a:gd name="connsiteY6" fmla="*/ 2298592 h 2298592"/>
                <a:gd name="connsiteX7" fmla="*/ 2332785 w 2332785"/>
                <a:gd name="connsiteY7" fmla="*/ 2298592 h 2298592"/>
                <a:gd name="connsiteX8" fmla="*/ 2332785 w 2332785"/>
                <a:gd name="connsiteY8" fmla="*/ 0 h 2298592"/>
                <a:gd name="connsiteX0" fmla="*/ 2324486 w 2324486"/>
                <a:gd name="connsiteY0" fmla="*/ 0 h 2298592"/>
                <a:gd name="connsiteX1" fmla="*/ 43460 w 2324486"/>
                <a:gd name="connsiteY1" fmla="*/ 16558 h 2298592"/>
                <a:gd name="connsiteX2" fmla="*/ 4149 w 2324486"/>
                <a:gd name="connsiteY2" fmla="*/ 2298592 h 2298592"/>
                <a:gd name="connsiteX3" fmla="*/ 1019908 w 2324486"/>
                <a:gd name="connsiteY3" fmla="*/ 2298592 h 2298592"/>
                <a:gd name="connsiteX4" fmla="*/ 1019908 w 2324486"/>
                <a:gd name="connsiteY4" fmla="*/ 1158480 h 2298592"/>
                <a:gd name="connsiteX5" fmla="*/ 1323044 w 2324486"/>
                <a:gd name="connsiteY5" fmla="*/ 1164231 h 2298592"/>
                <a:gd name="connsiteX6" fmla="*/ 1334546 w 2324486"/>
                <a:gd name="connsiteY6" fmla="*/ 2298592 h 2298592"/>
                <a:gd name="connsiteX7" fmla="*/ 2324486 w 2324486"/>
                <a:gd name="connsiteY7" fmla="*/ 2298592 h 2298592"/>
                <a:gd name="connsiteX8" fmla="*/ 2324486 w 2324486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85402 w 2289980"/>
                <a:gd name="connsiteY3" fmla="*/ 2298592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300040 w 2289980"/>
                <a:gd name="connsiteY6" fmla="*/ 2298592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300040 w 2289980"/>
                <a:gd name="connsiteY6" fmla="*/ 2298592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282787 w 2289980"/>
                <a:gd name="connsiteY6" fmla="*/ 2292841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289319 w 2289980"/>
                <a:gd name="connsiteY6" fmla="*/ 2289575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91804 w 2289980"/>
                <a:gd name="connsiteY5" fmla="*/ 1154434 h 2298592"/>
                <a:gd name="connsiteX6" fmla="*/ 1289319 w 2289980"/>
                <a:gd name="connsiteY6" fmla="*/ 2289575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0183 w 2289980"/>
                <a:gd name="connsiteY0" fmla="*/ 0 h 2282264"/>
                <a:gd name="connsiteX1" fmla="*/ 8954 w 2289980"/>
                <a:gd name="connsiteY1" fmla="*/ 230 h 2282264"/>
                <a:gd name="connsiteX2" fmla="*/ 4149 w 2289980"/>
                <a:gd name="connsiteY2" fmla="*/ 2270763 h 2282264"/>
                <a:gd name="connsiteX3" fmla="*/ 979651 w 2289980"/>
                <a:gd name="connsiteY3" fmla="*/ 2259260 h 2282264"/>
                <a:gd name="connsiteX4" fmla="*/ 985402 w 2289980"/>
                <a:gd name="connsiteY4" fmla="*/ 1142152 h 2282264"/>
                <a:gd name="connsiteX5" fmla="*/ 1291804 w 2289980"/>
                <a:gd name="connsiteY5" fmla="*/ 1138106 h 2282264"/>
                <a:gd name="connsiteX6" fmla="*/ 1289319 w 2289980"/>
                <a:gd name="connsiteY6" fmla="*/ 2273247 h 2282264"/>
                <a:gd name="connsiteX7" fmla="*/ 2289980 w 2289980"/>
                <a:gd name="connsiteY7" fmla="*/ 2282264 h 2282264"/>
                <a:gd name="connsiteX8" fmla="*/ 2280183 w 2289980"/>
                <a:gd name="connsiteY8" fmla="*/ 0 h 2282264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5402 w 2286714"/>
                <a:gd name="connsiteY4" fmla="*/ 1142152 h 2273247"/>
                <a:gd name="connsiteX5" fmla="*/ 1291804 w 2286714"/>
                <a:gd name="connsiteY5" fmla="*/ 1138106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5402 w 2286714"/>
                <a:gd name="connsiteY4" fmla="*/ 1142152 h 2273247"/>
                <a:gd name="connsiteX5" fmla="*/ 1282006 w 2286714"/>
                <a:gd name="connsiteY5" fmla="*/ 1134841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5402 w 2286714"/>
                <a:gd name="connsiteY4" fmla="*/ 1142152 h 2273247"/>
                <a:gd name="connsiteX5" fmla="*/ 1282006 w 2286714"/>
                <a:gd name="connsiteY5" fmla="*/ 1147904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8668 w 2286714"/>
                <a:gd name="connsiteY4" fmla="*/ 1151949 h 2273247"/>
                <a:gd name="connsiteX5" fmla="*/ 1282006 w 2286714"/>
                <a:gd name="connsiteY5" fmla="*/ 1147904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976325 w 2283388"/>
                <a:gd name="connsiteY3" fmla="*/ 2259260 h 2272468"/>
                <a:gd name="connsiteX4" fmla="*/ 985342 w 2283388"/>
                <a:gd name="connsiteY4" fmla="*/ 1151949 h 2272468"/>
                <a:gd name="connsiteX5" fmla="*/ 1278680 w 2283388"/>
                <a:gd name="connsiteY5" fmla="*/ 1147904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976325 w 2283388"/>
                <a:gd name="connsiteY3" fmla="*/ 2259260 h 2272468"/>
                <a:gd name="connsiteX4" fmla="*/ 985342 w 2283388"/>
                <a:gd name="connsiteY4" fmla="*/ 1151949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976325 w 2283388"/>
                <a:gd name="connsiteY3" fmla="*/ 2259260 h 2272468"/>
                <a:gd name="connsiteX4" fmla="*/ 995199 w 2283388"/>
                <a:gd name="connsiteY4" fmla="*/ 1123643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1055177 w 2283388"/>
                <a:gd name="connsiteY3" fmla="*/ 2249825 h 2272468"/>
                <a:gd name="connsiteX4" fmla="*/ 995199 w 2283388"/>
                <a:gd name="connsiteY4" fmla="*/ 1123643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1055177 w 2283388"/>
                <a:gd name="connsiteY3" fmla="*/ 2249825 h 2272468"/>
                <a:gd name="connsiteX4" fmla="*/ 1059267 w 2283388"/>
                <a:gd name="connsiteY4" fmla="*/ 1128360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76998"/>
                <a:gd name="connsiteY0" fmla="*/ 0 h 2270763"/>
                <a:gd name="connsiteX1" fmla="*/ 5628 w 2276998"/>
                <a:gd name="connsiteY1" fmla="*/ 230 h 2270763"/>
                <a:gd name="connsiteX2" fmla="*/ 823 w 2276998"/>
                <a:gd name="connsiteY2" fmla="*/ 2270763 h 2270763"/>
                <a:gd name="connsiteX3" fmla="*/ 1055177 w 2276998"/>
                <a:gd name="connsiteY3" fmla="*/ 2249825 h 2270763"/>
                <a:gd name="connsiteX4" fmla="*/ 1059267 w 2276998"/>
                <a:gd name="connsiteY4" fmla="*/ 1128360 h 2270763"/>
                <a:gd name="connsiteX5" fmla="*/ 1204756 w 2276998"/>
                <a:gd name="connsiteY5" fmla="*/ 1124315 h 2270763"/>
                <a:gd name="connsiteX6" fmla="*/ 1226854 w 2276998"/>
                <a:gd name="connsiteY6" fmla="*/ 2244941 h 2270763"/>
                <a:gd name="connsiteX7" fmla="*/ 2229178 w 2276998"/>
                <a:gd name="connsiteY7" fmla="*/ 2230008 h 2270763"/>
                <a:gd name="connsiteX8" fmla="*/ 2276857 w 2276998"/>
                <a:gd name="connsiteY8" fmla="*/ 0 h 2270763"/>
                <a:gd name="connsiteX0" fmla="*/ 2523270 w 2523296"/>
                <a:gd name="connsiteY0" fmla="*/ 0 h 2638743"/>
                <a:gd name="connsiteX1" fmla="*/ 5628 w 2523296"/>
                <a:gd name="connsiteY1" fmla="*/ 368210 h 2638743"/>
                <a:gd name="connsiteX2" fmla="*/ 823 w 2523296"/>
                <a:gd name="connsiteY2" fmla="*/ 2638743 h 2638743"/>
                <a:gd name="connsiteX3" fmla="*/ 1055177 w 2523296"/>
                <a:gd name="connsiteY3" fmla="*/ 2617805 h 2638743"/>
                <a:gd name="connsiteX4" fmla="*/ 1059267 w 2523296"/>
                <a:gd name="connsiteY4" fmla="*/ 1496340 h 2638743"/>
                <a:gd name="connsiteX5" fmla="*/ 1204756 w 2523296"/>
                <a:gd name="connsiteY5" fmla="*/ 1492295 h 2638743"/>
                <a:gd name="connsiteX6" fmla="*/ 1226854 w 2523296"/>
                <a:gd name="connsiteY6" fmla="*/ 2612921 h 2638743"/>
                <a:gd name="connsiteX7" fmla="*/ 2229178 w 2523296"/>
                <a:gd name="connsiteY7" fmla="*/ 2597988 h 2638743"/>
                <a:gd name="connsiteX8" fmla="*/ 2523270 w 2523296"/>
                <a:gd name="connsiteY8" fmla="*/ 0 h 2638743"/>
                <a:gd name="connsiteX0" fmla="*/ 2232502 w 2233175"/>
                <a:gd name="connsiteY0" fmla="*/ 4488 h 2270533"/>
                <a:gd name="connsiteX1" fmla="*/ 5628 w 2233175"/>
                <a:gd name="connsiteY1" fmla="*/ 0 h 2270533"/>
                <a:gd name="connsiteX2" fmla="*/ 823 w 2233175"/>
                <a:gd name="connsiteY2" fmla="*/ 2270533 h 2270533"/>
                <a:gd name="connsiteX3" fmla="*/ 1055177 w 2233175"/>
                <a:gd name="connsiteY3" fmla="*/ 2249595 h 2270533"/>
                <a:gd name="connsiteX4" fmla="*/ 1059267 w 2233175"/>
                <a:gd name="connsiteY4" fmla="*/ 1128130 h 2270533"/>
                <a:gd name="connsiteX5" fmla="*/ 1204756 w 2233175"/>
                <a:gd name="connsiteY5" fmla="*/ 1124085 h 2270533"/>
                <a:gd name="connsiteX6" fmla="*/ 1226854 w 2233175"/>
                <a:gd name="connsiteY6" fmla="*/ 2244711 h 2270533"/>
                <a:gd name="connsiteX7" fmla="*/ 2229178 w 2233175"/>
                <a:gd name="connsiteY7" fmla="*/ 2229778 h 2270533"/>
                <a:gd name="connsiteX8" fmla="*/ 2232502 w 2233175"/>
                <a:gd name="connsiteY8" fmla="*/ 4488 h 2270533"/>
                <a:gd name="connsiteX0" fmla="*/ 2611278 w 2611951"/>
                <a:gd name="connsiteY0" fmla="*/ 320573 h 2586618"/>
                <a:gd name="connsiteX1" fmla="*/ 0 w 2611951"/>
                <a:gd name="connsiteY1" fmla="*/ 0 h 2586618"/>
                <a:gd name="connsiteX2" fmla="*/ 379599 w 2611951"/>
                <a:gd name="connsiteY2" fmla="*/ 2586618 h 2586618"/>
                <a:gd name="connsiteX3" fmla="*/ 1433953 w 2611951"/>
                <a:gd name="connsiteY3" fmla="*/ 2565680 h 2586618"/>
                <a:gd name="connsiteX4" fmla="*/ 1438043 w 2611951"/>
                <a:gd name="connsiteY4" fmla="*/ 1444215 h 2586618"/>
                <a:gd name="connsiteX5" fmla="*/ 1583532 w 2611951"/>
                <a:gd name="connsiteY5" fmla="*/ 1440170 h 2586618"/>
                <a:gd name="connsiteX6" fmla="*/ 1605630 w 2611951"/>
                <a:gd name="connsiteY6" fmla="*/ 2560796 h 2586618"/>
                <a:gd name="connsiteX7" fmla="*/ 2607954 w 2611951"/>
                <a:gd name="connsiteY7" fmla="*/ 2545863 h 2586618"/>
                <a:gd name="connsiteX8" fmla="*/ 2611278 w 2611951"/>
                <a:gd name="connsiteY8" fmla="*/ 320573 h 2586618"/>
                <a:gd name="connsiteX0" fmla="*/ 2231964 w 2232637"/>
                <a:gd name="connsiteY0" fmla="*/ 0 h 2266045"/>
                <a:gd name="connsiteX1" fmla="*/ 34660 w 2232637"/>
                <a:gd name="connsiteY1" fmla="*/ 230 h 2266045"/>
                <a:gd name="connsiteX2" fmla="*/ 285 w 2232637"/>
                <a:gd name="connsiteY2" fmla="*/ 2266045 h 2266045"/>
                <a:gd name="connsiteX3" fmla="*/ 1054639 w 2232637"/>
                <a:gd name="connsiteY3" fmla="*/ 2245107 h 2266045"/>
                <a:gd name="connsiteX4" fmla="*/ 1058729 w 2232637"/>
                <a:gd name="connsiteY4" fmla="*/ 1123642 h 2266045"/>
                <a:gd name="connsiteX5" fmla="*/ 1204218 w 2232637"/>
                <a:gd name="connsiteY5" fmla="*/ 1119597 h 2266045"/>
                <a:gd name="connsiteX6" fmla="*/ 1226316 w 2232637"/>
                <a:gd name="connsiteY6" fmla="*/ 2240223 h 2266045"/>
                <a:gd name="connsiteX7" fmla="*/ 2228640 w 2232637"/>
                <a:gd name="connsiteY7" fmla="*/ 2225290 h 2266045"/>
                <a:gd name="connsiteX8" fmla="*/ 2231964 w 2232637"/>
                <a:gd name="connsiteY8" fmla="*/ 0 h 2266045"/>
                <a:gd name="connsiteX0" fmla="*/ 2675249 w 2675922"/>
                <a:gd name="connsiteY0" fmla="*/ 0 h 2681202"/>
                <a:gd name="connsiteX1" fmla="*/ 477945 w 2675922"/>
                <a:gd name="connsiteY1" fmla="*/ 230 h 2681202"/>
                <a:gd name="connsiteX2" fmla="*/ 26 w 2675922"/>
                <a:gd name="connsiteY2" fmla="*/ 2681202 h 2681202"/>
                <a:gd name="connsiteX3" fmla="*/ 1497924 w 2675922"/>
                <a:gd name="connsiteY3" fmla="*/ 2245107 h 2681202"/>
                <a:gd name="connsiteX4" fmla="*/ 1502014 w 2675922"/>
                <a:gd name="connsiteY4" fmla="*/ 1123642 h 2681202"/>
                <a:gd name="connsiteX5" fmla="*/ 1647503 w 2675922"/>
                <a:gd name="connsiteY5" fmla="*/ 1119597 h 2681202"/>
                <a:gd name="connsiteX6" fmla="*/ 1669601 w 2675922"/>
                <a:gd name="connsiteY6" fmla="*/ 2240223 h 2681202"/>
                <a:gd name="connsiteX7" fmla="*/ 2671925 w 2675922"/>
                <a:gd name="connsiteY7" fmla="*/ 2225290 h 2681202"/>
                <a:gd name="connsiteX8" fmla="*/ 2675249 w 2675922"/>
                <a:gd name="connsiteY8" fmla="*/ 0 h 2681202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24069 w 2197977"/>
                <a:gd name="connsiteY4" fmla="*/ 1123642 h 2245107"/>
                <a:gd name="connsiteX5" fmla="*/ 1169558 w 2197977"/>
                <a:gd name="connsiteY5" fmla="*/ 1119597 h 2245107"/>
                <a:gd name="connsiteX6" fmla="*/ 1191656 w 2197977"/>
                <a:gd name="connsiteY6" fmla="*/ 2240223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09284 w 2197977"/>
                <a:gd name="connsiteY4" fmla="*/ 1118925 h 2245107"/>
                <a:gd name="connsiteX5" fmla="*/ 1169558 w 2197977"/>
                <a:gd name="connsiteY5" fmla="*/ 1119597 h 2245107"/>
                <a:gd name="connsiteX6" fmla="*/ 1191656 w 2197977"/>
                <a:gd name="connsiteY6" fmla="*/ 2240223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24069 w 2197977"/>
                <a:gd name="connsiteY4" fmla="*/ 1118925 h 2245107"/>
                <a:gd name="connsiteX5" fmla="*/ 1169558 w 2197977"/>
                <a:gd name="connsiteY5" fmla="*/ 1119597 h 2245107"/>
                <a:gd name="connsiteX6" fmla="*/ 1191656 w 2197977"/>
                <a:gd name="connsiteY6" fmla="*/ 2240223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24069 w 2197977"/>
                <a:gd name="connsiteY4" fmla="*/ 1118925 h 2245107"/>
                <a:gd name="connsiteX5" fmla="*/ 1169558 w 2197977"/>
                <a:gd name="connsiteY5" fmla="*/ 1119597 h 2245107"/>
                <a:gd name="connsiteX6" fmla="*/ 1176872 w 2197977"/>
                <a:gd name="connsiteY6" fmla="*/ 2235506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408360"/>
                <a:gd name="connsiteY0" fmla="*/ 0 h 2470610"/>
                <a:gd name="connsiteX1" fmla="*/ 0 w 2408360"/>
                <a:gd name="connsiteY1" fmla="*/ 230 h 2470610"/>
                <a:gd name="connsiteX2" fmla="*/ 9978 w 2408360"/>
                <a:gd name="connsiteY2" fmla="*/ 2237739 h 2470610"/>
                <a:gd name="connsiteX3" fmla="*/ 1019979 w 2408360"/>
                <a:gd name="connsiteY3" fmla="*/ 2245107 h 2470610"/>
                <a:gd name="connsiteX4" fmla="*/ 1024069 w 2408360"/>
                <a:gd name="connsiteY4" fmla="*/ 1118925 h 2470610"/>
                <a:gd name="connsiteX5" fmla="*/ 1169558 w 2408360"/>
                <a:gd name="connsiteY5" fmla="*/ 1119597 h 2470610"/>
                <a:gd name="connsiteX6" fmla="*/ 1176872 w 2408360"/>
                <a:gd name="connsiteY6" fmla="*/ 2235506 h 2470610"/>
                <a:gd name="connsiteX7" fmla="*/ 2408360 w 2408360"/>
                <a:gd name="connsiteY7" fmla="*/ 2470610 h 2470610"/>
                <a:gd name="connsiteX8" fmla="*/ 2197304 w 2408360"/>
                <a:gd name="connsiteY8" fmla="*/ 0 h 2470610"/>
                <a:gd name="connsiteX0" fmla="*/ 2197304 w 2206302"/>
                <a:gd name="connsiteY0" fmla="*/ 0 h 2246520"/>
                <a:gd name="connsiteX1" fmla="*/ 0 w 2206302"/>
                <a:gd name="connsiteY1" fmla="*/ 230 h 2246520"/>
                <a:gd name="connsiteX2" fmla="*/ 9978 w 2206302"/>
                <a:gd name="connsiteY2" fmla="*/ 2237739 h 2246520"/>
                <a:gd name="connsiteX3" fmla="*/ 1019979 w 2206302"/>
                <a:gd name="connsiteY3" fmla="*/ 2245107 h 2246520"/>
                <a:gd name="connsiteX4" fmla="*/ 1024069 w 2206302"/>
                <a:gd name="connsiteY4" fmla="*/ 1118925 h 2246520"/>
                <a:gd name="connsiteX5" fmla="*/ 1169558 w 2206302"/>
                <a:gd name="connsiteY5" fmla="*/ 1119597 h 2246520"/>
                <a:gd name="connsiteX6" fmla="*/ 1176872 w 2206302"/>
                <a:gd name="connsiteY6" fmla="*/ 2235506 h 2246520"/>
                <a:gd name="connsiteX7" fmla="*/ 2206302 w 2206302"/>
                <a:gd name="connsiteY7" fmla="*/ 2246520 h 2246520"/>
                <a:gd name="connsiteX8" fmla="*/ 2197304 w 2206302"/>
                <a:gd name="connsiteY8" fmla="*/ 0 h 2246520"/>
                <a:gd name="connsiteX0" fmla="*/ 2197304 w 2197633"/>
                <a:gd name="connsiteY0" fmla="*/ 0 h 2245107"/>
                <a:gd name="connsiteX1" fmla="*/ 0 w 2197633"/>
                <a:gd name="connsiteY1" fmla="*/ 230 h 2245107"/>
                <a:gd name="connsiteX2" fmla="*/ 9978 w 2197633"/>
                <a:gd name="connsiteY2" fmla="*/ 2237739 h 2245107"/>
                <a:gd name="connsiteX3" fmla="*/ 1019979 w 2197633"/>
                <a:gd name="connsiteY3" fmla="*/ 2245107 h 2245107"/>
                <a:gd name="connsiteX4" fmla="*/ 1024069 w 2197633"/>
                <a:gd name="connsiteY4" fmla="*/ 1118925 h 2245107"/>
                <a:gd name="connsiteX5" fmla="*/ 1169558 w 2197633"/>
                <a:gd name="connsiteY5" fmla="*/ 1119597 h 2245107"/>
                <a:gd name="connsiteX6" fmla="*/ 1176872 w 2197633"/>
                <a:gd name="connsiteY6" fmla="*/ 2235506 h 2245107"/>
                <a:gd name="connsiteX7" fmla="*/ 2181661 w 2197633"/>
                <a:gd name="connsiteY7" fmla="*/ 2225291 h 2245107"/>
                <a:gd name="connsiteX8" fmla="*/ 2197304 w 2197633"/>
                <a:gd name="connsiteY8" fmla="*/ 0 h 2245107"/>
                <a:gd name="connsiteX0" fmla="*/ 2197304 w 2201374"/>
                <a:gd name="connsiteY0" fmla="*/ 0 h 2245107"/>
                <a:gd name="connsiteX1" fmla="*/ 0 w 2201374"/>
                <a:gd name="connsiteY1" fmla="*/ 230 h 2245107"/>
                <a:gd name="connsiteX2" fmla="*/ 9978 w 2201374"/>
                <a:gd name="connsiteY2" fmla="*/ 2237739 h 2245107"/>
                <a:gd name="connsiteX3" fmla="*/ 1019979 w 2201374"/>
                <a:gd name="connsiteY3" fmla="*/ 2245107 h 2245107"/>
                <a:gd name="connsiteX4" fmla="*/ 1024069 w 2201374"/>
                <a:gd name="connsiteY4" fmla="*/ 1118925 h 2245107"/>
                <a:gd name="connsiteX5" fmla="*/ 1169558 w 2201374"/>
                <a:gd name="connsiteY5" fmla="*/ 1119597 h 2245107"/>
                <a:gd name="connsiteX6" fmla="*/ 1176872 w 2201374"/>
                <a:gd name="connsiteY6" fmla="*/ 2235506 h 2245107"/>
                <a:gd name="connsiteX7" fmla="*/ 2201374 w 2201374"/>
                <a:gd name="connsiteY7" fmla="*/ 2239444 h 2245107"/>
                <a:gd name="connsiteX8" fmla="*/ 2197304 w 2201374"/>
                <a:gd name="connsiteY8" fmla="*/ 0 h 2245107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5051 w 2201374"/>
                <a:gd name="connsiteY3" fmla="*/ 2238030 h 2239444"/>
                <a:gd name="connsiteX4" fmla="*/ 1024069 w 2201374"/>
                <a:gd name="connsiteY4" fmla="*/ 1118925 h 2239444"/>
                <a:gd name="connsiteX5" fmla="*/ 1169558 w 2201374"/>
                <a:gd name="connsiteY5" fmla="*/ 1119597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40389"/>
                <a:gd name="connsiteX1" fmla="*/ 0 w 2201374"/>
                <a:gd name="connsiteY1" fmla="*/ 230 h 2240389"/>
                <a:gd name="connsiteX2" fmla="*/ 9978 w 2201374"/>
                <a:gd name="connsiteY2" fmla="*/ 2237739 h 2240389"/>
                <a:gd name="connsiteX3" fmla="*/ 1034764 w 2201374"/>
                <a:gd name="connsiteY3" fmla="*/ 2240389 h 2240389"/>
                <a:gd name="connsiteX4" fmla="*/ 1024069 w 2201374"/>
                <a:gd name="connsiteY4" fmla="*/ 1118925 h 2240389"/>
                <a:gd name="connsiteX5" fmla="*/ 1169558 w 2201374"/>
                <a:gd name="connsiteY5" fmla="*/ 1119597 h 2240389"/>
                <a:gd name="connsiteX6" fmla="*/ 1176872 w 2201374"/>
                <a:gd name="connsiteY6" fmla="*/ 2235506 h 2240389"/>
                <a:gd name="connsiteX7" fmla="*/ 2201374 w 2201374"/>
                <a:gd name="connsiteY7" fmla="*/ 2239444 h 2240389"/>
                <a:gd name="connsiteX8" fmla="*/ 2197304 w 2201374"/>
                <a:gd name="connsiteY8" fmla="*/ 0 h 2240389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24908 w 2201374"/>
                <a:gd name="connsiteY3" fmla="*/ 2238030 h 2239444"/>
                <a:gd name="connsiteX4" fmla="*/ 1024069 w 2201374"/>
                <a:gd name="connsiteY4" fmla="*/ 1118925 h 2239444"/>
                <a:gd name="connsiteX5" fmla="*/ 1169558 w 2201374"/>
                <a:gd name="connsiteY5" fmla="*/ 1119597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4069 w 2201374"/>
                <a:gd name="connsiteY4" fmla="*/ 1118925 h 2239444"/>
                <a:gd name="connsiteX5" fmla="*/ 1169558 w 2201374"/>
                <a:gd name="connsiteY5" fmla="*/ 1119597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4069 w 2201374"/>
                <a:gd name="connsiteY4" fmla="*/ 1118925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4069 w 2201374"/>
                <a:gd name="connsiteY4" fmla="*/ 1104772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6534 w 2201374"/>
                <a:gd name="connsiteY4" fmla="*/ 1114208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1606 w 2201374"/>
                <a:gd name="connsiteY4" fmla="*/ 1109491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33926 w 2201374"/>
                <a:gd name="connsiteY4" fmla="*/ 1111849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29835 w 2201374"/>
                <a:gd name="connsiteY3" fmla="*/ 2238030 h 2239444"/>
                <a:gd name="connsiteX4" fmla="*/ 1033926 w 2201374"/>
                <a:gd name="connsiteY4" fmla="*/ 1111849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209537 w 2213607"/>
                <a:gd name="connsiteY0" fmla="*/ 0 h 2249651"/>
                <a:gd name="connsiteX1" fmla="*/ 12233 w 2213607"/>
                <a:gd name="connsiteY1" fmla="*/ 230 h 2249651"/>
                <a:gd name="connsiteX2" fmla="*/ 571 w 2213607"/>
                <a:gd name="connsiteY2" fmla="*/ 2249651 h 2249651"/>
                <a:gd name="connsiteX3" fmla="*/ 1042068 w 2213607"/>
                <a:gd name="connsiteY3" fmla="*/ 2238030 h 2249651"/>
                <a:gd name="connsiteX4" fmla="*/ 1046159 w 2213607"/>
                <a:gd name="connsiteY4" fmla="*/ 1111849 h 2249651"/>
                <a:gd name="connsiteX5" fmla="*/ 1189184 w 2213607"/>
                <a:gd name="connsiteY5" fmla="*/ 1110161 h 2249651"/>
                <a:gd name="connsiteX6" fmla="*/ 1189105 w 2213607"/>
                <a:gd name="connsiteY6" fmla="*/ 2235506 h 2249651"/>
                <a:gd name="connsiteX7" fmla="*/ 2213607 w 2213607"/>
                <a:gd name="connsiteY7" fmla="*/ 2239444 h 2249651"/>
                <a:gd name="connsiteX8" fmla="*/ 2209537 w 2213607"/>
                <a:gd name="connsiteY8" fmla="*/ 0 h 2249651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1042068 w 2213607"/>
                <a:gd name="connsiteY3" fmla="*/ 2238030 h 2240717"/>
                <a:gd name="connsiteX4" fmla="*/ 1046159 w 2213607"/>
                <a:gd name="connsiteY4" fmla="*/ 1111849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1042068 w 2213607"/>
                <a:gd name="connsiteY3" fmla="*/ 2238030 h 2240717"/>
                <a:gd name="connsiteX4" fmla="*/ 950325 w 2213607"/>
                <a:gd name="connsiteY4" fmla="*/ 1144607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2418 w 2213607"/>
                <a:gd name="connsiteY3" fmla="*/ 2232074 h 2240717"/>
                <a:gd name="connsiteX4" fmla="*/ 950325 w 2213607"/>
                <a:gd name="connsiteY4" fmla="*/ 1144607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1008"/>
                <a:gd name="connsiteX1" fmla="*/ 12233 w 2213607"/>
                <a:gd name="connsiteY1" fmla="*/ 230 h 2241008"/>
                <a:gd name="connsiteX2" fmla="*/ 571 w 2213607"/>
                <a:gd name="connsiteY2" fmla="*/ 2240717 h 2241008"/>
                <a:gd name="connsiteX3" fmla="*/ 961692 w 2213607"/>
                <a:gd name="connsiteY3" fmla="*/ 2241008 h 2241008"/>
                <a:gd name="connsiteX4" fmla="*/ 950325 w 2213607"/>
                <a:gd name="connsiteY4" fmla="*/ 1144607 h 2241008"/>
                <a:gd name="connsiteX5" fmla="*/ 1189184 w 2213607"/>
                <a:gd name="connsiteY5" fmla="*/ 1110161 h 2241008"/>
                <a:gd name="connsiteX6" fmla="*/ 1189105 w 2213607"/>
                <a:gd name="connsiteY6" fmla="*/ 2235506 h 2241008"/>
                <a:gd name="connsiteX7" fmla="*/ 2213607 w 2213607"/>
                <a:gd name="connsiteY7" fmla="*/ 2239444 h 2241008"/>
                <a:gd name="connsiteX8" fmla="*/ 2209537 w 2213607"/>
                <a:gd name="connsiteY8" fmla="*/ 0 h 2241008"/>
                <a:gd name="connsiteX0" fmla="*/ 2209537 w 2213607"/>
                <a:gd name="connsiteY0" fmla="*/ 0 h 2241008"/>
                <a:gd name="connsiteX1" fmla="*/ 12233 w 2213607"/>
                <a:gd name="connsiteY1" fmla="*/ 230 h 2241008"/>
                <a:gd name="connsiteX2" fmla="*/ 571 w 2213607"/>
                <a:gd name="connsiteY2" fmla="*/ 2240717 h 2241008"/>
                <a:gd name="connsiteX3" fmla="*/ 961692 w 2213607"/>
                <a:gd name="connsiteY3" fmla="*/ 2241008 h 2241008"/>
                <a:gd name="connsiteX4" fmla="*/ 950325 w 2213607"/>
                <a:gd name="connsiteY4" fmla="*/ 1144607 h 2241008"/>
                <a:gd name="connsiteX5" fmla="*/ 1189184 w 2213607"/>
                <a:gd name="connsiteY5" fmla="*/ 1110161 h 2241008"/>
                <a:gd name="connsiteX6" fmla="*/ 1189105 w 2213607"/>
                <a:gd name="connsiteY6" fmla="*/ 2235506 h 2241008"/>
                <a:gd name="connsiteX7" fmla="*/ 2213607 w 2213607"/>
                <a:gd name="connsiteY7" fmla="*/ 2239444 h 2241008"/>
                <a:gd name="connsiteX8" fmla="*/ 2209537 w 2213607"/>
                <a:gd name="connsiteY8" fmla="*/ 0 h 2241008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5509 w 2213607"/>
                <a:gd name="connsiteY3" fmla="*/ 2235052 h 2240717"/>
                <a:gd name="connsiteX4" fmla="*/ 950325 w 2213607"/>
                <a:gd name="connsiteY4" fmla="*/ 1144607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5509 w 2213607"/>
                <a:gd name="connsiteY3" fmla="*/ 2235052 h 2240717"/>
                <a:gd name="connsiteX4" fmla="*/ 959599 w 2213607"/>
                <a:gd name="connsiteY4" fmla="*/ 1138651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5509 w 2213607"/>
                <a:gd name="connsiteY3" fmla="*/ 2235052 h 2240717"/>
                <a:gd name="connsiteX4" fmla="*/ 959599 w 2213607"/>
                <a:gd name="connsiteY4" fmla="*/ 1138651 h 2240717"/>
                <a:gd name="connsiteX5" fmla="*/ 1235556 w 2213607"/>
                <a:gd name="connsiteY5" fmla="*/ 1133985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4440"/>
                <a:gd name="connsiteX1" fmla="*/ 12233 w 2213607"/>
                <a:gd name="connsiteY1" fmla="*/ 230 h 2244440"/>
                <a:gd name="connsiteX2" fmla="*/ 571 w 2213607"/>
                <a:gd name="connsiteY2" fmla="*/ 2240717 h 2244440"/>
                <a:gd name="connsiteX3" fmla="*/ 955509 w 2213607"/>
                <a:gd name="connsiteY3" fmla="*/ 2235052 h 2244440"/>
                <a:gd name="connsiteX4" fmla="*/ 959599 w 2213607"/>
                <a:gd name="connsiteY4" fmla="*/ 1138651 h 2244440"/>
                <a:gd name="connsiteX5" fmla="*/ 1235556 w 2213607"/>
                <a:gd name="connsiteY5" fmla="*/ 1133985 h 2244440"/>
                <a:gd name="connsiteX6" fmla="*/ 1257116 w 2213607"/>
                <a:gd name="connsiteY6" fmla="*/ 2244440 h 2244440"/>
                <a:gd name="connsiteX7" fmla="*/ 2213607 w 2213607"/>
                <a:gd name="connsiteY7" fmla="*/ 2239444 h 2244440"/>
                <a:gd name="connsiteX8" fmla="*/ 2209537 w 2213607"/>
                <a:gd name="connsiteY8" fmla="*/ 0 h 224444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35556 w 2213607"/>
                <a:gd name="connsiteY5" fmla="*/ 1133985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47922 w 2213607"/>
                <a:gd name="connsiteY5" fmla="*/ 1133985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44831 w 2213607"/>
                <a:gd name="connsiteY5" fmla="*/ 1125051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41739 w 2213607"/>
                <a:gd name="connsiteY5" fmla="*/ 1128029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9790"/>
                <a:gd name="connsiteY0" fmla="*/ 0 h 2259330"/>
                <a:gd name="connsiteX1" fmla="*/ 12233 w 2219790"/>
                <a:gd name="connsiteY1" fmla="*/ 230 h 2259330"/>
                <a:gd name="connsiteX2" fmla="*/ 571 w 2219790"/>
                <a:gd name="connsiteY2" fmla="*/ 2240717 h 2259330"/>
                <a:gd name="connsiteX3" fmla="*/ 955509 w 2219790"/>
                <a:gd name="connsiteY3" fmla="*/ 2235052 h 2259330"/>
                <a:gd name="connsiteX4" fmla="*/ 959599 w 2219790"/>
                <a:gd name="connsiteY4" fmla="*/ 1138651 h 2259330"/>
                <a:gd name="connsiteX5" fmla="*/ 1241739 w 2219790"/>
                <a:gd name="connsiteY5" fmla="*/ 1128029 h 2259330"/>
                <a:gd name="connsiteX6" fmla="*/ 1250933 w 2219790"/>
                <a:gd name="connsiteY6" fmla="*/ 2259330 h 2259330"/>
                <a:gd name="connsiteX7" fmla="*/ 2219790 w 2219790"/>
                <a:gd name="connsiteY7" fmla="*/ 2251357 h 2259330"/>
                <a:gd name="connsiteX8" fmla="*/ 2209537 w 2219790"/>
                <a:gd name="connsiteY8" fmla="*/ 0 h 2259330"/>
                <a:gd name="connsiteX0" fmla="*/ 2209537 w 2216699"/>
                <a:gd name="connsiteY0" fmla="*/ 0 h 2259330"/>
                <a:gd name="connsiteX1" fmla="*/ 12233 w 2216699"/>
                <a:gd name="connsiteY1" fmla="*/ 230 h 2259330"/>
                <a:gd name="connsiteX2" fmla="*/ 571 w 2216699"/>
                <a:gd name="connsiteY2" fmla="*/ 2240717 h 2259330"/>
                <a:gd name="connsiteX3" fmla="*/ 955509 w 2216699"/>
                <a:gd name="connsiteY3" fmla="*/ 2235052 h 2259330"/>
                <a:gd name="connsiteX4" fmla="*/ 959599 w 2216699"/>
                <a:gd name="connsiteY4" fmla="*/ 1138651 h 2259330"/>
                <a:gd name="connsiteX5" fmla="*/ 1241739 w 2216699"/>
                <a:gd name="connsiteY5" fmla="*/ 1128029 h 2259330"/>
                <a:gd name="connsiteX6" fmla="*/ 1250933 w 2216699"/>
                <a:gd name="connsiteY6" fmla="*/ 2259330 h 2259330"/>
                <a:gd name="connsiteX7" fmla="*/ 2216699 w 2216699"/>
                <a:gd name="connsiteY7" fmla="*/ 2248379 h 2259330"/>
                <a:gd name="connsiteX8" fmla="*/ 2209537 w 2216699"/>
                <a:gd name="connsiteY8" fmla="*/ 0 h 2259330"/>
                <a:gd name="connsiteX0" fmla="*/ 2209537 w 2216699"/>
                <a:gd name="connsiteY0" fmla="*/ 0 h 2262308"/>
                <a:gd name="connsiteX1" fmla="*/ 12233 w 2216699"/>
                <a:gd name="connsiteY1" fmla="*/ 230 h 2262308"/>
                <a:gd name="connsiteX2" fmla="*/ 571 w 2216699"/>
                <a:gd name="connsiteY2" fmla="*/ 2240717 h 2262308"/>
                <a:gd name="connsiteX3" fmla="*/ 955509 w 2216699"/>
                <a:gd name="connsiteY3" fmla="*/ 2235052 h 2262308"/>
                <a:gd name="connsiteX4" fmla="*/ 959599 w 2216699"/>
                <a:gd name="connsiteY4" fmla="*/ 1138651 h 2262308"/>
                <a:gd name="connsiteX5" fmla="*/ 1241739 w 2216699"/>
                <a:gd name="connsiteY5" fmla="*/ 1128029 h 2262308"/>
                <a:gd name="connsiteX6" fmla="*/ 1254024 w 2216699"/>
                <a:gd name="connsiteY6" fmla="*/ 2262308 h 2262308"/>
                <a:gd name="connsiteX7" fmla="*/ 2216699 w 2216699"/>
                <a:gd name="connsiteY7" fmla="*/ 2248379 h 2262308"/>
                <a:gd name="connsiteX8" fmla="*/ 2209537 w 2216699"/>
                <a:gd name="connsiteY8" fmla="*/ 0 h 2262308"/>
                <a:gd name="connsiteX0" fmla="*/ 2209537 w 2216699"/>
                <a:gd name="connsiteY0" fmla="*/ 0 h 2248379"/>
                <a:gd name="connsiteX1" fmla="*/ 12233 w 2216699"/>
                <a:gd name="connsiteY1" fmla="*/ 230 h 2248379"/>
                <a:gd name="connsiteX2" fmla="*/ 571 w 2216699"/>
                <a:gd name="connsiteY2" fmla="*/ 2240717 h 2248379"/>
                <a:gd name="connsiteX3" fmla="*/ 955509 w 2216699"/>
                <a:gd name="connsiteY3" fmla="*/ 2235052 h 2248379"/>
                <a:gd name="connsiteX4" fmla="*/ 959599 w 2216699"/>
                <a:gd name="connsiteY4" fmla="*/ 1138651 h 2248379"/>
                <a:gd name="connsiteX5" fmla="*/ 1241739 w 2216699"/>
                <a:gd name="connsiteY5" fmla="*/ 1128029 h 2248379"/>
                <a:gd name="connsiteX6" fmla="*/ 1254024 w 2216699"/>
                <a:gd name="connsiteY6" fmla="*/ 2247418 h 2248379"/>
                <a:gd name="connsiteX7" fmla="*/ 2216699 w 2216699"/>
                <a:gd name="connsiteY7" fmla="*/ 2248379 h 2248379"/>
                <a:gd name="connsiteX8" fmla="*/ 2209537 w 2216699"/>
                <a:gd name="connsiteY8" fmla="*/ 0 h 2248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699" h="2248379">
                  <a:moveTo>
                    <a:pt x="2209537" y="0"/>
                  </a:moveTo>
                  <a:lnTo>
                    <a:pt x="12233" y="230"/>
                  </a:lnTo>
                  <a:cubicBezTo>
                    <a:pt x="16382" y="784391"/>
                    <a:pt x="-3578" y="1456556"/>
                    <a:pt x="571" y="2240717"/>
                  </a:cubicBezTo>
                  <a:lnTo>
                    <a:pt x="955509" y="2235052"/>
                  </a:lnTo>
                  <a:cubicBezTo>
                    <a:pt x="958515" y="1865948"/>
                    <a:pt x="956593" y="1507755"/>
                    <a:pt x="959599" y="1138651"/>
                  </a:cubicBezTo>
                  <a:lnTo>
                    <a:pt x="1241739" y="1128029"/>
                  </a:lnTo>
                  <a:cubicBezTo>
                    <a:pt x="1241999" y="1503144"/>
                    <a:pt x="1253764" y="1872303"/>
                    <a:pt x="1254024" y="2247418"/>
                  </a:cubicBezTo>
                  <a:lnTo>
                    <a:pt x="2216699" y="2248379"/>
                  </a:lnTo>
                  <a:cubicBezTo>
                    <a:pt x="2213433" y="1487624"/>
                    <a:pt x="2212803" y="760755"/>
                    <a:pt x="2209537" y="0"/>
                  </a:cubicBezTo>
                  <a:close/>
                </a:path>
              </a:pathLst>
            </a:custGeom>
            <a:noFill/>
            <a:ln w="57150">
              <a:solidFill>
                <a:schemeClr val="accent2">
                  <a:lumMod val="75000"/>
                  <a:alpha val="80000"/>
                </a:schemeClr>
              </a:solidFill>
              <a:headEnd type="none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647950" y="2398580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909147" y="2400300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635433" y="4788686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626447" y="4784763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626630" y="3590925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902075" y="3596361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3924897" y="4781714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912322" y="4797589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575435" y="2362200"/>
            <a:ext cx="3181138" cy="2550799"/>
            <a:chOff x="5575435" y="2362200"/>
            <a:chExt cx="3181138" cy="2550799"/>
          </a:xfrm>
        </p:grpSpPr>
        <p:sp>
          <p:nvSpPr>
            <p:cNvPr id="47" name="Freeform 46"/>
            <p:cNvSpPr/>
            <p:nvPr/>
          </p:nvSpPr>
          <p:spPr>
            <a:xfrm>
              <a:off x="5629112" y="2425700"/>
              <a:ext cx="3089438" cy="2439756"/>
            </a:xfrm>
            <a:custGeom>
              <a:avLst/>
              <a:gdLst>
                <a:gd name="connsiteX0" fmla="*/ 0 w 649856"/>
                <a:gd name="connsiteY0" fmla="*/ 0 h 1604513"/>
                <a:gd name="connsiteX1" fmla="*/ 431321 w 649856"/>
                <a:gd name="connsiteY1" fmla="*/ 437072 h 1604513"/>
                <a:gd name="connsiteX2" fmla="*/ 586596 w 649856"/>
                <a:gd name="connsiteY2" fmla="*/ 1098430 h 1604513"/>
                <a:gd name="connsiteX3" fmla="*/ 310551 w 649856"/>
                <a:gd name="connsiteY3" fmla="*/ 1397479 h 1604513"/>
                <a:gd name="connsiteX4" fmla="*/ 649856 w 649856"/>
                <a:gd name="connsiteY4" fmla="*/ 1604513 h 1604513"/>
                <a:gd name="connsiteX0" fmla="*/ 757194 w 757194"/>
                <a:gd name="connsiteY0" fmla="*/ 0 h 1842842"/>
                <a:gd name="connsiteX1" fmla="*/ 120770 w 757194"/>
                <a:gd name="connsiteY1" fmla="*/ 675401 h 1842842"/>
                <a:gd name="connsiteX2" fmla="*/ 276045 w 757194"/>
                <a:gd name="connsiteY2" fmla="*/ 1336759 h 1842842"/>
                <a:gd name="connsiteX3" fmla="*/ 0 w 757194"/>
                <a:gd name="connsiteY3" fmla="*/ 1635808 h 1842842"/>
                <a:gd name="connsiteX4" fmla="*/ 339305 w 757194"/>
                <a:gd name="connsiteY4" fmla="*/ 1842842 h 1842842"/>
                <a:gd name="connsiteX0" fmla="*/ 1000664 w 1000664"/>
                <a:gd name="connsiteY0" fmla="*/ 0 h 1842842"/>
                <a:gd name="connsiteX1" fmla="*/ 120770 w 1000664"/>
                <a:gd name="connsiteY1" fmla="*/ 675401 h 1842842"/>
                <a:gd name="connsiteX2" fmla="*/ 276045 w 1000664"/>
                <a:gd name="connsiteY2" fmla="*/ 1336759 h 1842842"/>
                <a:gd name="connsiteX3" fmla="*/ 0 w 1000664"/>
                <a:gd name="connsiteY3" fmla="*/ 1635808 h 1842842"/>
                <a:gd name="connsiteX4" fmla="*/ 339305 w 1000664"/>
                <a:gd name="connsiteY4" fmla="*/ 1842842 h 1842842"/>
                <a:gd name="connsiteX0" fmla="*/ 1000664 w 1000664"/>
                <a:gd name="connsiteY0" fmla="*/ 0 h 1842842"/>
                <a:gd name="connsiteX1" fmla="*/ 757193 w 1000664"/>
                <a:gd name="connsiteY1" fmla="*/ 0 h 1842842"/>
                <a:gd name="connsiteX2" fmla="*/ 120770 w 1000664"/>
                <a:gd name="connsiteY2" fmla="*/ 675401 h 1842842"/>
                <a:gd name="connsiteX3" fmla="*/ 276045 w 1000664"/>
                <a:gd name="connsiteY3" fmla="*/ 1336759 h 1842842"/>
                <a:gd name="connsiteX4" fmla="*/ 0 w 1000664"/>
                <a:gd name="connsiteY4" fmla="*/ 1635808 h 1842842"/>
                <a:gd name="connsiteX5" fmla="*/ 339305 w 1000664"/>
                <a:gd name="connsiteY5" fmla="*/ 1842842 h 1842842"/>
                <a:gd name="connsiteX0" fmla="*/ 1000664 w 1000664"/>
                <a:gd name="connsiteY0" fmla="*/ 0 h 1842842"/>
                <a:gd name="connsiteX1" fmla="*/ 757193 w 1000664"/>
                <a:gd name="connsiteY1" fmla="*/ 0 h 1842842"/>
                <a:gd name="connsiteX2" fmla="*/ 370881 w 1000664"/>
                <a:gd name="connsiteY2" fmla="*/ 686903 h 1842842"/>
                <a:gd name="connsiteX3" fmla="*/ 276045 w 1000664"/>
                <a:gd name="connsiteY3" fmla="*/ 1336759 h 1842842"/>
                <a:gd name="connsiteX4" fmla="*/ 0 w 1000664"/>
                <a:gd name="connsiteY4" fmla="*/ 1635808 h 1842842"/>
                <a:gd name="connsiteX5" fmla="*/ 339305 w 1000664"/>
                <a:gd name="connsiteY5" fmla="*/ 1842842 h 1842842"/>
                <a:gd name="connsiteX0" fmla="*/ 1000664 w 1000664"/>
                <a:gd name="connsiteY0" fmla="*/ 0 h 2298592"/>
                <a:gd name="connsiteX1" fmla="*/ 757193 w 1000664"/>
                <a:gd name="connsiteY1" fmla="*/ 0 h 2298592"/>
                <a:gd name="connsiteX2" fmla="*/ 757193 w 1000664"/>
                <a:gd name="connsiteY2" fmla="*/ 2298592 h 2298592"/>
                <a:gd name="connsiteX3" fmla="*/ 276045 w 1000664"/>
                <a:gd name="connsiteY3" fmla="*/ 1336759 h 2298592"/>
                <a:gd name="connsiteX4" fmla="*/ 0 w 1000664"/>
                <a:gd name="connsiteY4" fmla="*/ 1635808 h 2298592"/>
                <a:gd name="connsiteX5" fmla="*/ 339305 w 1000664"/>
                <a:gd name="connsiteY5" fmla="*/ 1842842 h 2298592"/>
                <a:gd name="connsiteX0" fmla="*/ 1000664 w 1772952"/>
                <a:gd name="connsiteY0" fmla="*/ 0 h 2298592"/>
                <a:gd name="connsiteX1" fmla="*/ 757193 w 1772952"/>
                <a:gd name="connsiteY1" fmla="*/ 0 h 2298592"/>
                <a:gd name="connsiteX2" fmla="*/ 757193 w 1772952"/>
                <a:gd name="connsiteY2" fmla="*/ 2298592 h 2298592"/>
                <a:gd name="connsiteX3" fmla="*/ 1772952 w 1772952"/>
                <a:gd name="connsiteY3" fmla="*/ 2298592 h 2298592"/>
                <a:gd name="connsiteX4" fmla="*/ 0 w 1772952"/>
                <a:gd name="connsiteY4" fmla="*/ 1635808 h 2298592"/>
                <a:gd name="connsiteX5" fmla="*/ 339305 w 1772952"/>
                <a:gd name="connsiteY5" fmla="*/ 1842842 h 2298592"/>
                <a:gd name="connsiteX0" fmla="*/ 661359 w 1433647"/>
                <a:gd name="connsiteY0" fmla="*/ 0 h 2298592"/>
                <a:gd name="connsiteX1" fmla="*/ 417888 w 1433647"/>
                <a:gd name="connsiteY1" fmla="*/ 0 h 2298592"/>
                <a:gd name="connsiteX2" fmla="*/ 417888 w 1433647"/>
                <a:gd name="connsiteY2" fmla="*/ 2298592 h 2298592"/>
                <a:gd name="connsiteX3" fmla="*/ 1433647 w 1433647"/>
                <a:gd name="connsiteY3" fmla="*/ 2298592 h 2298592"/>
                <a:gd name="connsiteX4" fmla="*/ 1433647 w 1433647"/>
                <a:gd name="connsiteY4" fmla="*/ 1158480 h 2298592"/>
                <a:gd name="connsiteX5" fmla="*/ 0 w 1433647"/>
                <a:gd name="connsiteY5" fmla="*/ 1842842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330398 w 1330398"/>
                <a:gd name="connsiteY5" fmla="*/ 1152729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330398 w 1330398"/>
                <a:gd name="connsiteY5" fmla="*/ 1169982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140616 w 1330398"/>
                <a:gd name="connsiteY5" fmla="*/ 1169982 h 2298592"/>
                <a:gd name="connsiteX6" fmla="*/ 1330398 w 1330398"/>
                <a:gd name="connsiteY6" fmla="*/ 1169982 h 2298592"/>
                <a:gd name="connsiteX0" fmla="*/ 243471 w 1330398"/>
                <a:gd name="connsiteY0" fmla="*/ 0 h 2298592"/>
                <a:gd name="connsiteX1" fmla="*/ 0 w 1330398"/>
                <a:gd name="connsiteY1" fmla="*/ 0 h 2298592"/>
                <a:gd name="connsiteX2" fmla="*/ 0 w 1330398"/>
                <a:gd name="connsiteY2" fmla="*/ 2298592 h 2298592"/>
                <a:gd name="connsiteX3" fmla="*/ 1015759 w 1330398"/>
                <a:gd name="connsiteY3" fmla="*/ 2298592 h 2298592"/>
                <a:gd name="connsiteX4" fmla="*/ 1015759 w 1330398"/>
                <a:gd name="connsiteY4" fmla="*/ 1158480 h 2298592"/>
                <a:gd name="connsiteX5" fmla="*/ 1244133 w 1330398"/>
                <a:gd name="connsiteY5" fmla="*/ 2100856 h 2298592"/>
                <a:gd name="connsiteX6" fmla="*/ 1330398 w 1330398"/>
                <a:gd name="connsiteY6" fmla="*/ 1169982 h 2298592"/>
                <a:gd name="connsiteX0" fmla="*/ 243471 w 1341900"/>
                <a:gd name="connsiteY0" fmla="*/ 0 h 2298592"/>
                <a:gd name="connsiteX1" fmla="*/ 0 w 1341900"/>
                <a:gd name="connsiteY1" fmla="*/ 0 h 2298592"/>
                <a:gd name="connsiteX2" fmla="*/ 0 w 1341900"/>
                <a:gd name="connsiteY2" fmla="*/ 2298592 h 2298592"/>
                <a:gd name="connsiteX3" fmla="*/ 1015759 w 1341900"/>
                <a:gd name="connsiteY3" fmla="*/ 2298592 h 2298592"/>
                <a:gd name="connsiteX4" fmla="*/ 1015759 w 1341900"/>
                <a:gd name="connsiteY4" fmla="*/ 1158480 h 2298592"/>
                <a:gd name="connsiteX5" fmla="*/ 1244133 w 1341900"/>
                <a:gd name="connsiteY5" fmla="*/ 2100856 h 2298592"/>
                <a:gd name="connsiteX6" fmla="*/ 1330398 w 1341900"/>
                <a:gd name="connsiteY6" fmla="*/ 1169982 h 2298592"/>
                <a:gd name="connsiteX7" fmla="*/ 1313144 w 1341900"/>
                <a:gd name="connsiteY7" fmla="*/ 1169982 h 2298592"/>
                <a:gd name="connsiteX0" fmla="*/ 243471 w 2806233"/>
                <a:gd name="connsiteY0" fmla="*/ 0 h 2298592"/>
                <a:gd name="connsiteX1" fmla="*/ 0 w 2806233"/>
                <a:gd name="connsiteY1" fmla="*/ 0 h 2298592"/>
                <a:gd name="connsiteX2" fmla="*/ 0 w 2806233"/>
                <a:gd name="connsiteY2" fmla="*/ 2298592 h 2298592"/>
                <a:gd name="connsiteX3" fmla="*/ 1015759 w 2806233"/>
                <a:gd name="connsiteY3" fmla="*/ 2298592 h 2298592"/>
                <a:gd name="connsiteX4" fmla="*/ 1015759 w 2806233"/>
                <a:gd name="connsiteY4" fmla="*/ 1158480 h 2298592"/>
                <a:gd name="connsiteX5" fmla="*/ 1244133 w 2806233"/>
                <a:gd name="connsiteY5" fmla="*/ 2100856 h 2298592"/>
                <a:gd name="connsiteX6" fmla="*/ 1330398 w 2806233"/>
                <a:gd name="connsiteY6" fmla="*/ 1169982 h 2298592"/>
                <a:gd name="connsiteX7" fmla="*/ 2802638 w 2806233"/>
                <a:gd name="connsiteY7" fmla="*/ 1261997 h 2298592"/>
                <a:gd name="connsiteX0" fmla="*/ 243471 w 2950246"/>
                <a:gd name="connsiteY0" fmla="*/ 0 h 2298592"/>
                <a:gd name="connsiteX1" fmla="*/ 0 w 2950246"/>
                <a:gd name="connsiteY1" fmla="*/ 0 h 2298592"/>
                <a:gd name="connsiteX2" fmla="*/ 0 w 2950246"/>
                <a:gd name="connsiteY2" fmla="*/ 2298592 h 2298592"/>
                <a:gd name="connsiteX3" fmla="*/ 1015759 w 2950246"/>
                <a:gd name="connsiteY3" fmla="*/ 2298592 h 2298592"/>
                <a:gd name="connsiteX4" fmla="*/ 1015759 w 2950246"/>
                <a:gd name="connsiteY4" fmla="*/ 1158480 h 2298592"/>
                <a:gd name="connsiteX5" fmla="*/ 1244133 w 2950246"/>
                <a:gd name="connsiteY5" fmla="*/ 2100856 h 2298592"/>
                <a:gd name="connsiteX6" fmla="*/ 1330398 w 2950246"/>
                <a:gd name="connsiteY6" fmla="*/ 1169982 h 2298592"/>
                <a:gd name="connsiteX7" fmla="*/ 2704873 w 2950246"/>
                <a:gd name="connsiteY7" fmla="*/ 1238993 h 2298592"/>
                <a:gd name="connsiteX8" fmla="*/ 2802638 w 2950246"/>
                <a:gd name="connsiteY8" fmla="*/ 1261997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973249"/>
                <a:gd name="connsiteY0" fmla="*/ 0 h 2298592"/>
                <a:gd name="connsiteX1" fmla="*/ 0 w 2973249"/>
                <a:gd name="connsiteY1" fmla="*/ 0 h 2298592"/>
                <a:gd name="connsiteX2" fmla="*/ 0 w 2973249"/>
                <a:gd name="connsiteY2" fmla="*/ 2298592 h 2298592"/>
                <a:gd name="connsiteX3" fmla="*/ 1015759 w 2973249"/>
                <a:gd name="connsiteY3" fmla="*/ 2298592 h 2298592"/>
                <a:gd name="connsiteX4" fmla="*/ 1015759 w 2973249"/>
                <a:gd name="connsiteY4" fmla="*/ 1158480 h 2298592"/>
                <a:gd name="connsiteX5" fmla="*/ 1244133 w 2973249"/>
                <a:gd name="connsiteY5" fmla="*/ 2100856 h 2298592"/>
                <a:gd name="connsiteX6" fmla="*/ 1330398 w 2973249"/>
                <a:gd name="connsiteY6" fmla="*/ 1169982 h 2298592"/>
                <a:gd name="connsiteX7" fmla="*/ 2727876 w 2973249"/>
                <a:gd name="connsiteY7" fmla="*/ 813423 h 2298592"/>
                <a:gd name="connsiteX8" fmla="*/ 2802638 w 2973249"/>
                <a:gd name="connsiteY8" fmla="*/ 1261997 h 2298592"/>
                <a:gd name="connsiteX9" fmla="*/ 243471 w 2973249"/>
                <a:gd name="connsiteY9" fmla="*/ 0 h 2298592"/>
                <a:gd name="connsiteX0" fmla="*/ 243471 w 2877400"/>
                <a:gd name="connsiteY0" fmla="*/ 0 h 2298592"/>
                <a:gd name="connsiteX1" fmla="*/ 0 w 2877400"/>
                <a:gd name="connsiteY1" fmla="*/ 0 h 2298592"/>
                <a:gd name="connsiteX2" fmla="*/ 0 w 2877400"/>
                <a:gd name="connsiteY2" fmla="*/ 2298592 h 2298592"/>
                <a:gd name="connsiteX3" fmla="*/ 1015759 w 2877400"/>
                <a:gd name="connsiteY3" fmla="*/ 2298592 h 2298592"/>
                <a:gd name="connsiteX4" fmla="*/ 1015759 w 2877400"/>
                <a:gd name="connsiteY4" fmla="*/ 1158480 h 2298592"/>
                <a:gd name="connsiteX5" fmla="*/ 1244133 w 2877400"/>
                <a:gd name="connsiteY5" fmla="*/ 2100856 h 2298592"/>
                <a:gd name="connsiteX6" fmla="*/ 1330398 w 2877400"/>
                <a:gd name="connsiteY6" fmla="*/ 1169982 h 2298592"/>
                <a:gd name="connsiteX7" fmla="*/ 2727876 w 2877400"/>
                <a:gd name="connsiteY7" fmla="*/ 813423 h 2298592"/>
                <a:gd name="connsiteX8" fmla="*/ 2802638 w 2877400"/>
                <a:gd name="connsiteY8" fmla="*/ 1261997 h 2298592"/>
                <a:gd name="connsiteX9" fmla="*/ 243471 w 2877400"/>
                <a:gd name="connsiteY9" fmla="*/ 0 h 2298592"/>
                <a:gd name="connsiteX0" fmla="*/ 243471 w 2877400"/>
                <a:gd name="connsiteY0" fmla="*/ 0 h 2298592"/>
                <a:gd name="connsiteX1" fmla="*/ 0 w 2877400"/>
                <a:gd name="connsiteY1" fmla="*/ 0 h 2298592"/>
                <a:gd name="connsiteX2" fmla="*/ 0 w 2877400"/>
                <a:gd name="connsiteY2" fmla="*/ 2298592 h 2298592"/>
                <a:gd name="connsiteX3" fmla="*/ 1015759 w 2877400"/>
                <a:gd name="connsiteY3" fmla="*/ 2298592 h 2298592"/>
                <a:gd name="connsiteX4" fmla="*/ 1015759 w 2877400"/>
                <a:gd name="connsiteY4" fmla="*/ 1158480 h 2298592"/>
                <a:gd name="connsiteX5" fmla="*/ 1244133 w 2877400"/>
                <a:gd name="connsiteY5" fmla="*/ 2100856 h 2298592"/>
                <a:gd name="connsiteX6" fmla="*/ 1330398 w 2877400"/>
                <a:gd name="connsiteY6" fmla="*/ 1169982 h 2298592"/>
                <a:gd name="connsiteX7" fmla="*/ 2727876 w 2877400"/>
                <a:gd name="connsiteY7" fmla="*/ 813423 h 2298592"/>
                <a:gd name="connsiteX8" fmla="*/ 2802638 w 2877400"/>
                <a:gd name="connsiteY8" fmla="*/ 1261997 h 2298592"/>
                <a:gd name="connsiteX9" fmla="*/ 243471 w 2877400"/>
                <a:gd name="connsiteY9" fmla="*/ 0 h 2298592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244133 w 2802638"/>
                <a:gd name="connsiteY5" fmla="*/ 2100856 h 2298592"/>
                <a:gd name="connsiteX6" fmla="*/ 1330398 w 2802638"/>
                <a:gd name="connsiteY6" fmla="*/ 1169982 h 2298592"/>
                <a:gd name="connsiteX7" fmla="*/ 2727876 w 2802638"/>
                <a:gd name="connsiteY7" fmla="*/ 813423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244133 w 2802638"/>
                <a:gd name="connsiteY5" fmla="*/ 2100856 h 2298592"/>
                <a:gd name="connsiteX6" fmla="*/ 1330398 w 2802638"/>
                <a:gd name="connsiteY6" fmla="*/ 1169982 h 2298592"/>
                <a:gd name="connsiteX7" fmla="*/ 2727876 w 2802638"/>
                <a:gd name="connsiteY7" fmla="*/ 813423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802638"/>
                <a:gd name="connsiteY0" fmla="*/ 0 h 2417936"/>
                <a:gd name="connsiteX1" fmla="*/ 0 w 2802638"/>
                <a:gd name="connsiteY1" fmla="*/ 0 h 2417936"/>
                <a:gd name="connsiteX2" fmla="*/ 0 w 2802638"/>
                <a:gd name="connsiteY2" fmla="*/ 2298592 h 2417936"/>
                <a:gd name="connsiteX3" fmla="*/ 1015759 w 2802638"/>
                <a:gd name="connsiteY3" fmla="*/ 2298592 h 2417936"/>
                <a:gd name="connsiteX4" fmla="*/ 1015759 w 2802638"/>
                <a:gd name="connsiteY4" fmla="*/ 1158480 h 2417936"/>
                <a:gd name="connsiteX5" fmla="*/ 1244133 w 2802638"/>
                <a:gd name="connsiteY5" fmla="*/ 2100856 h 2417936"/>
                <a:gd name="connsiteX6" fmla="*/ 1612194 w 2802638"/>
                <a:gd name="connsiteY6" fmla="*/ 2417936 h 2417936"/>
                <a:gd name="connsiteX7" fmla="*/ 2727876 w 2802638"/>
                <a:gd name="connsiteY7" fmla="*/ 813423 h 2417936"/>
                <a:gd name="connsiteX8" fmla="*/ 2802638 w 2802638"/>
                <a:gd name="connsiteY8" fmla="*/ 1261997 h 2417936"/>
                <a:gd name="connsiteX9" fmla="*/ 243471 w 2802638"/>
                <a:gd name="connsiteY9" fmla="*/ 0 h 2417936"/>
                <a:gd name="connsiteX0" fmla="*/ 243471 w 2802638"/>
                <a:gd name="connsiteY0" fmla="*/ 0 h 2417936"/>
                <a:gd name="connsiteX1" fmla="*/ 0 w 2802638"/>
                <a:gd name="connsiteY1" fmla="*/ 0 h 2417936"/>
                <a:gd name="connsiteX2" fmla="*/ 0 w 2802638"/>
                <a:gd name="connsiteY2" fmla="*/ 2298592 h 2417936"/>
                <a:gd name="connsiteX3" fmla="*/ 1015759 w 2802638"/>
                <a:gd name="connsiteY3" fmla="*/ 2298592 h 2417936"/>
                <a:gd name="connsiteX4" fmla="*/ 1015759 w 2802638"/>
                <a:gd name="connsiteY4" fmla="*/ 1158480 h 2417936"/>
                <a:gd name="connsiteX5" fmla="*/ 1318895 w 2802638"/>
                <a:gd name="connsiteY5" fmla="*/ 1164231 h 2417936"/>
                <a:gd name="connsiteX6" fmla="*/ 1612194 w 2802638"/>
                <a:gd name="connsiteY6" fmla="*/ 2417936 h 2417936"/>
                <a:gd name="connsiteX7" fmla="*/ 2727876 w 2802638"/>
                <a:gd name="connsiteY7" fmla="*/ 813423 h 2417936"/>
                <a:gd name="connsiteX8" fmla="*/ 2802638 w 2802638"/>
                <a:gd name="connsiteY8" fmla="*/ 1261997 h 2417936"/>
                <a:gd name="connsiteX9" fmla="*/ 243471 w 2802638"/>
                <a:gd name="connsiteY9" fmla="*/ 0 h 2417936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318895 w 2802638"/>
                <a:gd name="connsiteY5" fmla="*/ 1164231 h 2298592"/>
                <a:gd name="connsiteX6" fmla="*/ 1330397 w 2802638"/>
                <a:gd name="connsiteY6" fmla="*/ 2298592 h 2298592"/>
                <a:gd name="connsiteX7" fmla="*/ 2727876 w 2802638"/>
                <a:gd name="connsiteY7" fmla="*/ 813423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802638"/>
                <a:gd name="connsiteY0" fmla="*/ 0 h 2298592"/>
                <a:gd name="connsiteX1" fmla="*/ 0 w 2802638"/>
                <a:gd name="connsiteY1" fmla="*/ 0 h 2298592"/>
                <a:gd name="connsiteX2" fmla="*/ 0 w 2802638"/>
                <a:gd name="connsiteY2" fmla="*/ 2298592 h 2298592"/>
                <a:gd name="connsiteX3" fmla="*/ 1015759 w 2802638"/>
                <a:gd name="connsiteY3" fmla="*/ 2298592 h 2298592"/>
                <a:gd name="connsiteX4" fmla="*/ 1015759 w 2802638"/>
                <a:gd name="connsiteY4" fmla="*/ 1158480 h 2298592"/>
                <a:gd name="connsiteX5" fmla="*/ 1318895 w 2802638"/>
                <a:gd name="connsiteY5" fmla="*/ 1164231 h 2298592"/>
                <a:gd name="connsiteX6" fmla="*/ 1330397 w 2802638"/>
                <a:gd name="connsiteY6" fmla="*/ 2298592 h 2298592"/>
                <a:gd name="connsiteX7" fmla="*/ 2320337 w 2802638"/>
                <a:gd name="connsiteY7" fmla="*/ 2298592 h 2298592"/>
                <a:gd name="connsiteX8" fmla="*/ 2802638 w 2802638"/>
                <a:gd name="connsiteY8" fmla="*/ 1261997 h 2298592"/>
                <a:gd name="connsiteX9" fmla="*/ 243471 w 2802638"/>
                <a:gd name="connsiteY9" fmla="*/ 0 h 2298592"/>
                <a:gd name="connsiteX0" fmla="*/ 243471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9" fmla="*/ 243471 w 2320337"/>
                <a:gd name="connsiteY9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320337 w 2320337"/>
                <a:gd name="connsiteY0" fmla="*/ 0 h 2298592"/>
                <a:gd name="connsiteX1" fmla="*/ 0 w 2320337"/>
                <a:gd name="connsiteY1" fmla="*/ 0 h 2298592"/>
                <a:gd name="connsiteX2" fmla="*/ 0 w 2320337"/>
                <a:gd name="connsiteY2" fmla="*/ 2298592 h 2298592"/>
                <a:gd name="connsiteX3" fmla="*/ 1015759 w 2320337"/>
                <a:gd name="connsiteY3" fmla="*/ 2298592 h 2298592"/>
                <a:gd name="connsiteX4" fmla="*/ 1015759 w 2320337"/>
                <a:gd name="connsiteY4" fmla="*/ 1158480 h 2298592"/>
                <a:gd name="connsiteX5" fmla="*/ 1318895 w 2320337"/>
                <a:gd name="connsiteY5" fmla="*/ 1164231 h 2298592"/>
                <a:gd name="connsiteX6" fmla="*/ 1330397 w 2320337"/>
                <a:gd name="connsiteY6" fmla="*/ 2298592 h 2298592"/>
                <a:gd name="connsiteX7" fmla="*/ 2320337 w 2320337"/>
                <a:gd name="connsiteY7" fmla="*/ 2298592 h 2298592"/>
                <a:gd name="connsiteX8" fmla="*/ 2320337 w 2320337"/>
                <a:gd name="connsiteY8" fmla="*/ 0 h 2298592"/>
                <a:gd name="connsiteX0" fmla="*/ 2706650 w 2706650"/>
                <a:gd name="connsiteY0" fmla="*/ 77973 h 2376565"/>
                <a:gd name="connsiteX1" fmla="*/ 0 w 2706650"/>
                <a:gd name="connsiteY1" fmla="*/ 0 h 2376565"/>
                <a:gd name="connsiteX2" fmla="*/ 386313 w 2706650"/>
                <a:gd name="connsiteY2" fmla="*/ 2376565 h 2376565"/>
                <a:gd name="connsiteX3" fmla="*/ 1402072 w 2706650"/>
                <a:gd name="connsiteY3" fmla="*/ 2376565 h 2376565"/>
                <a:gd name="connsiteX4" fmla="*/ 1402072 w 2706650"/>
                <a:gd name="connsiteY4" fmla="*/ 1236453 h 2376565"/>
                <a:gd name="connsiteX5" fmla="*/ 1705208 w 2706650"/>
                <a:gd name="connsiteY5" fmla="*/ 1242204 h 2376565"/>
                <a:gd name="connsiteX6" fmla="*/ 1716710 w 2706650"/>
                <a:gd name="connsiteY6" fmla="*/ 2376565 h 2376565"/>
                <a:gd name="connsiteX7" fmla="*/ 2706650 w 2706650"/>
                <a:gd name="connsiteY7" fmla="*/ 2376565 h 2376565"/>
                <a:gd name="connsiteX8" fmla="*/ 2706650 w 2706650"/>
                <a:gd name="connsiteY8" fmla="*/ 77973 h 2376565"/>
                <a:gd name="connsiteX0" fmla="*/ 2516815 w 2516815"/>
                <a:gd name="connsiteY0" fmla="*/ 77973 h 2376565"/>
                <a:gd name="connsiteX1" fmla="*/ 0 w 2516815"/>
                <a:gd name="connsiteY1" fmla="*/ 0 h 2376565"/>
                <a:gd name="connsiteX2" fmla="*/ 196478 w 2516815"/>
                <a:gd name="connsiteY2" fmla="*/ 2376565 h 2376565"/>
                <a:gd name="connsiteX3" fmla="*/ 1212237 w 2516815"/>
                <a:gd name="connsiteY3" fmla="*/ 2376565 h 2376565"/>
                <a:gd name="connsiteX4" fmla="*/ 1212237 w 2516815"/>
                <a:gd name="connsiteY4" fmla="*/ 1236453 h 2376565"/>
                <a:gd name="connsiteX5" fmla="*/ 1515373 w 2516815"/>
                <a:gd name="connsiteY5" fmla="*/ 1242204 h 2376565"/>
                <a:gd name="connsiteX6" fmla="*/ 1526875 w 2516815"/>
                <a:gd name="connsiteY6" fmla="*/ 2376565 h 2376565"/>
                <a:gd name="connsiteX7" fmla="*/ 2516815 w 2516815"/>
                <a:gd name="connsiteY7" fmla="*/ 2376565 h 2376565"/>
                <a:gd name="connsiteX8" fmla="*/ 2516815 w 2516815"/>
                <a:gd name="connsiteY8" fmla="*/ 77973 h 2376565"/>
                <a:gd name="connsiteX0" fmla="*/ 2332785 w 2332785"/>
                <a:gd name="connsiteY0" fmla="*/ 53890 h 2352482"/>
                <a:gd name="connsiteX1" fmla="*/ 0 w 2332785"/>
                <a:gd name="connsiteY1" fmla="*/ 0 h 2352482"/>
                <a:gd name="connsiteX2" fmla="*/ 12448 w 2332785"/>
                <a:gd name="connsiteY2" fmla="*/ 2352482 h 2352482"/>
                <a:gd name="connsiteX3" fmla="*/ 1028207 w 2332785"/>
                <a:gd name="connsiteY3" fmla="*/ 2352482 h 2352482"/>
                <a:gd name="connsiteX4" fmla="*/ 1028207 w 2332785"/>
                <a:gd name="connsiteY4" fmla="*/ 1212370 h 2352482"/>
                <a:gd name="connsiteX5" fmla="*/ 1331343 w 2332785"/>
                <a:gd name="connsiteY5" fmla="*/ 1218121 h 2352482"/>
                <a:gd name="connsiteX6" fmla="*/ 1342845 w 2332785"/>
                <a:gd name="connsiteY6" fmla="*/ 2352482 h 2352482"/>
                <a:gd name="connsiteX7" fmla="*/ 2332785 w 2332785"/>
                <a:gd name="connsiteY7" fmla="*/ 2352482 h 2352482"/>
                <a:gd name="connsiteX8" fmla="*/ 2332785 w 2332785"/>
                <a:gd name="connsiteY8" fmla="*/ 53890 h 2352482"/>
                <a:gd name="connsiteX0" fmla="*/ 2332785 w 2332785"/>
                <a:gd name="connsiteY0" fmla="*/ 0 h 2298592"/>
                <a:gd name="connsiteX1" fmla="*/ 0 w 2332785"/>
                <a:gd name="connsiteY1" fmla="*/ 22309 h 2298592"/>
                <a:gd name="connsiteX2" fmla="*/ 12448 w 2332785"/>
                <a:gd name="connsiteY2" fmla="*/ 2298592 h 2298592"/>
                <a:gd name="connsiteX3" fmla="*/ 1028207 w 2332785"/>
                <a:gd name="connsiteY3" fmla="*/ 2298592 h 2298592"/>
                <a:gd name="connsiteX4" fmla="*/ 1028207 w 2332785"/>
                <a:gd name="connsiteY4" fmla="*/ 1158480 h 2298592"/>
                <a:gd name="connsiteX5" fmla="*/ 1331343 w 2332785"/>
                <a:gd name="connsiteY5" fmla="*/ 1164231 h 2298592"/>
                <a:gd name="connsiteX6" fmla="*/ 1342845 w 2332785"/>
                <a:gd name="connsiteY6" fmla="*/ 2298592 h 2298592"/>
                <a:gd name="connsiteX7" fmla="*/ 2332785 w 2332785"/>
                <a:gd name="connsiteY7" fmla="*/ 2298592 h 2298592"/>
                <a:gd name="connsiteX8" fmla="*/ 2332785 w 2332785"/>
                <a:gd name="connsiteY8" fmla="*/ 0 h 2298592"/>
                <a:gd name="connsiteX0" fmla="*/ 2324486 w 2324486"/>
                <a:gd name="connsiteY0" fmla="*/ 0 h 2298592"/>
                <a:gd name="connsiteX1" fmla="*/ 43460 w 2324486"/>
                <a:gd name="connsiteY1" fmla="*/ 16558 h 2298592"/>
                <a:gd name="connsiteX2" fmla="*/ 4149 w 2324486"/>
                <a:gd name="connsiteY2" fmla="*/ 2298592 h 2298592"/>
                <a:gd name="connsiteX3" fmla="*/ 1019908 w 2324486"/>
                <a:gd name="connsiteY3" fmla="*/ 2298592 h 2298592"/>
                <a:gd name="connsiteX4" fmla="*/ 1019908 w 2324486"/>
                <a:gd name="connsiteY4" fmla="*/ 1158480 h 2298592"/>
                <a:gd name="connsiteX5" fmla="*/ 1323044 w 2324486"/>
                <a:gd name="connsiteY5" fmla="*/ 1164231 h 2298592"/>
                <a:gd name="connsiteX6" fmla="*/ 1334546 w 2324486"/>
                <a:gd name="connsiteY6" fmla="*/ 2298592 h 2298592"/>
                <a:gd name="connsiteX7" fmla="*/ 2324486 w 2324486"/>
                <a:gd name="connsiteY7" fmla="*/ 2298592 h 2298592"/>
                <a:gd name="connsiteX8" fmla="*/ 2324486 w 2324486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85402 w 2289980"/>
                <a:gd name="connsiteY3" fmla="*/ 2298592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300040 w 2289980"/>
                <a:gd name="connsiteY6" fmla="*/ 2298592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300040 w 2289980"/>
                <a:gd name="connsiteY6" fmla="*/ 2298592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282787 w 2289980"/>
                <a:gd name="connsiteY6" fmla="*/ 2292841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88538 w 2289980"/>
                <a:gd name="connsiteY5" fmla="*/ 1164231 h 2298592"/>
                <a:gd name="connsiteX6" fmla="*/ 1289319 w 2289980"/>
                <a:gd name="connsiteY6" fmla="*/ 2289575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9980 w 2289980"/>
                <a:gd name="connsiteY0" fmla="*/ 0 h 2298592"/>
                <a:gd name="connsiteX1" fmla="*/ 8954 w 2289980"/>
                <a:gd name="connsiteY1" fmla="*/ 16558 h 2298592"/>
                <a:gd name="connsiteX2" fmla="*/ 4149 w 2289980"/>
                <a:gd name="connsiteY2" fmla="*/ 2287091 h 2298592"/>
                <a:gd name="connsiteX3" fmla="*/ 979651 w 2289980"/>
                <a:gd name="connsiteY3" fmla="*/ 2275588 h 2298592"/>
                <a:gd name="connsiteX4" fmla="*/ 985402 w 2289980"/>
                <a:gd name="connsiteY4" fmla="*/ 1158480 h 2298592"/>
                <a:gd name="connsiteX5" fmla="*/ 1291804 w 2289980"/>
                <a:gd name="connsiteY5" fmla="*/ 1154434 h 2298592"/>
                <a:gd name="connsiteX6" fmla="*/ 1289319 w 2289980"/>
                <a:gd name="connsiteY6" fmla="*/ 2289575 h 2298592"/>
                <a:gd name="connsiteX7" fmla="*/ 2289980 w 2289980"/>
                <a:gd name="connsiteY7" fmla="*/ 2298592 h 2298592"/>
                <a:gd name="connsiteX8" fmla="*/ 2289980 w 2289980"/>
                <a:gd name="connsiteY8" fmla="*/ 0 h 2298592"/>
                <a:gd name="connsiteX0" fmla="*/ 2280183 w 2289980"/>
                <a:gd name="connsiteY0" fmla="*/ 0 h 2282264"/>
                <a:gd name="connsiteX1" fmla="*/ 8954 w 2289980"/>
                <a:gd name="connsiteY1" fmla="*/ 230 h 2282264"/>
                <a:gd name="connsiteX2" fmla="*/ 4149 w 2289980"/>
                <a:gd name="connsiteY2" fmla="*/ 2270763 h 2282264"/>
                <a:gd name="connsiteX3" fmla="*/ 979651 w 2289980"/>
                <a:gd name="connsiteY3" fmla="*/ 2259260 h 2282264"/>
                <a:gd name="connsiteX4" fmla="*/ 985402 w 2289980"/>
                <a:gd name="connsiteY4" fmla="*/ 1142152 h 2282264"/>
                <a:gd name="connsiteX5" fmla="*/ 1291804 w 2289980"/>
                <a:gd name="connsiteY5" fmla="*/ 1138106 h 2282264"/>
                <a:gd name="connsiteX6" fmla="*/ 1289319 w 2289980"/>
                <a:gd name="connsiteY6" fmla="*/ 2273247 h 2282264"/>
                <a:gd name="connsiteX7" fmla="*/ 2289980 w 2289980"/>
                <a:gd name="connsiteY7" fmla="*/ 2282264 h 2282264"/>
                <a:gd name="connsiteX8" fmla="*/ 2280183 w 2289980"/>
                <a:gd name="connsiteY8" fmla="*/ 0 h 2282264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5402 w 2286714"/>
                <a:gd name="connsiteY4" fmla="*/ 1142152 h 2273247"/>
                <a:gd name="connsiteX5" fmla="*/ 1291804 w 2286714"/>
                <a:gd name="connsiteY5" fmla="*/ 1138106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5402 w 2286714"/>
                <a:gd name="connsiteY4" fmla="*/ 1142152 h 2273247"/>
                <a:gd name="connsiteX5" fmla="*/ 1282006 w 2286714"/>
                <a:gd name="connsiteY5" fmla="*/ 1134841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5402 w 2286714"/>
                <a:gd name="connsiteY4" fmla="*/ 1142152 h 2273247"/>
                <a:gd name="connsiteX5" fmla="*/ 1282006 w 2286714"/>
                <a:gd name="connsiteY5" fmla="*/ 1147904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80183 w 2286714"/>
                <a:gd name="connsiteY0" fmla="*/ 0 h 2273247"/>
                <a:gd name="connsiteX1" fmla="*/ 8954 w 2286714"/>
                <a:gd name="connsiteY1" fmla="*/ 230 h 2273247"/>
                <a:gd name="connsiteX2" fmla="*/ 4149 w 2286714"/>
                <a:gd name="connsiteY2" fmla="*/ 2270763 h 2273247"/>
                <a:gd name="connsiteX3" fmla="*/ 979651 w 2286714"/>
                <a:gd name="connsiteY3" fmla="*/ 2259260 h 2273247"/>
                <a:gd name="connsiteX4" fmla="*/ 988668 w 2286714"/>
                <a:gd name="connsiteY4" fmla="*/ 1151949 h 2273247"/>
                <a:gd name="connsiteX5" fmla="*/ 1282006 w 2286714"/>
                <a:gd name="connsiteY5" fmla="*/ 1147904 h 2273247"/>
                <a:gd name="connsiteX6" fmla="*/ 1289319 w 2286714"/>
                <a:gd name="connsiteY6" fmla="*/ 2273247 h 2273247"/>
                <a:gd name="connsiteX7" fmla="*/ 2286714 w 2286714"/>
                <a:gd name="connsiteY7" fmla="*/ 2272467 h 2273247"/>
                <a:gd name="connsiteX8" fmla="*/ 2280183 w 2286714"/>
                <a:gd name="connsiteY8" fmla="*/ 0 h 2273247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976325 w 2283388"/>
                <a:gd name="connsiteY3" fmla="*/ 2259260 h 2272468"/>
                <a:gd name="connsiteX4" fmla="*/ 985342 w 2283388"/>
                <a:gd name="connsiteY4" fmla="*/ 1151949 h 2272468"/>
                <a:gd name="connsiteX5" fmla="*/ 1278680 w 2283388"/>
                <a:gd name="connsiteY5" fmla="*/ 1147904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976325 w 2283388"/>
                <a:gd name="connsiteY3" fmla="*/ 2259260 h 2272468"/>
                <a:gd name="connsiteX4" fmla="*/ 985342 w 2283388"/>
                <a:gd name="connsiteY4" fmla="*/ 1151949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976325 w 2283388"/>
                <a:gd name="connsiteY3" fmla="*/ 2259260 h 2272468"/>
                <a:gd name="connsiteX4" fmla="*/ 995199 w 2283388"/>
                <a:gd name="connsiteY4" fmla="*/ 1123643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1055177 w 2283388"/>
                <a:gd name="connsiteY3" fmla="*/ 2249825 h 2272468"/>
                <a:gd name="connsiteX4" fmla="*/ 995199 w 2283388"/>
                <a:gd name="connsiteY4" fmla="*/ 1123643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83388"/>
                <a:gd name="connsiteY0" fmla="*/ 0 h 2272468"/>
                <a:gd name="connsiteX1" fmla="*/ 5628 w 2283388"/>
                <a:gd name="connsiteY1" fmla="*/ 230 h 2272468"/>
                <a:gd name="connsiteX2" fmla="*/ 823 w 2283388"/>
                <a:gd name="connsiteY2" fmla="*/ 2270763 h 2272468"/>
                <a:gd name="connsiteX3" fmla="*/ 1055177 w 2283388"/>
                <a:gd name="connsiteY3" fmla="*/ 2249825 h 2272468"/>
                <a:gd name="connsiteX4" fmla="*/ 1059267 w 2283388"/>
                <a:gd name="connsiteY4" fmla="*/ 1128360 h 2272468"/>
                <a:gd name="connsiteX5" fmla="*/ 1204756 w 2283388"/>
                <a:gd name="connsiteY5" fmla="*/ 1124315 h 2272468"/>
                <a:gd name="connsiteX6" fmla="*/ 1226854 w 2283388"/>
                <a:gd name="connsiteY6" fmla="*/ 2244941 h 2272468"/>
                <a:gd name="connsiteX7" fmla="*/ 2283388 w 2283388"/>
                <a:gd name="connsiteY7" fmla="*/ 2272467 h 2272468"/>
                <a:gd name="connsiteX8" fmla="*/ 2276857 w 2283388"/>
                <a:gd name="connsiteY8" fmla="*/ 0 h 2272468"/>
                <a:gd name="connsiteX0" fmla="*/ 2276857 w 2276998"/>
                <a:gd name="connsiteY0" fmla="*/ 0 h 2270763"/>
                <a:gd name="connsiteX1" fmla="*/ 5628 w 2276998"/>
                <a:gd name="connsiteY1" fmla="*/ 230 h 2270763"/>
                <a:gd name="connsiteX2" fmla="*/ 823 w 2276998"/>
                <a:gd name="connsiteY2" fmla="*/ 2270763 h 2270763"/>
                <a:gd name="connsiteX3" fmla="*/ 1055177 w 2276998"/>
                <a:gd name="connsiteY3" fmla="*/ 2249825 h 2270763"/>
                <a:gd name="connsiteX4" fmla="*/ 1059267 w 2276998"/>
                <a:gd name="connsiteY4" fmla="*/ 1128360 h 2270763"/>
                <a:gd name="connsiteX5" fmla="*/ 1204756 w 2276998"/>
                <a:gd name="connsiteY5" fmla="*/ 1124315 h 2270763"/>
                <a:gd name="connsiteX6" fmla="*/ 1226854 w 2276998"/>
                <a:gd name="connsiteY6" fmla="*/ 2244941 h 2270763"/>
                <a:gd name="connsiteX7" fmla="*/ 2229178 w 2276998"/>
                <a:gd name="connsiteY7" fmla="*/ 2230008 h 2270763"/>
                <a:gd name="connsiteX8" fmla="*/ 2276857 w 2276998"/>
                <a:gd name="connsiteY8" fmla="*/ 0 h 2270763"/>
                <a:gd name="connsiteX0" fmla="*/ 2523270 w 2523296"/>
                <a:gd name="connsiteY0" fmla="*/ 0 h 2638743"/>
                <a:gd name="connsiteX1" fmla="*/ 5628 w 2523296"/>
                <a:gd name="connsiteY1" fmla="*/ 368210 h 2638743"/>
                <a:gd name="connsiteX2" fmla="*/ 823 w 2523296"/>
                <a:gd name="connsiteY2" fmla="*/ 2638743 h 2638743"/>
                <a:gd name="connsiteX3" fmla="*/ 1055177 w 2523296"/>
                <a:gd name="connsiteY3" fmla="*/ 2617805 h 2638743"/>
                <a:gd name="connsiteX4" fmla="*/ 1059267 w 2523296"/>
                <a:gd name="connsiteY4" fmla="*/ 1496340 h 2638743"/>
                <a:gd name="connsiteX5" fmla="*/ 1204756 w 2523296"/>
                <a:gd name="connsiteY5" fmla="*/ 1492295 h 2638743"/>
                <a:gd name="connsiteX6" fmla="*/ 1226854 w 2523296"/>
                <a:gd name="connsiteY6" fmla="*/ 2612921 h 2638743"/>
                <a:gd name="connsiteX7" fmla="*/ 2229178 w 2523296"/>
                <a:gd name="connsiteY7" fmla="*/ 2597988 h 2638743"/>
                <a:gd name="connsiteX8" fmla="*/ 2523270 w 2523296"/>
                <a:gd name="connsiteY8" fmla="*/ 0 h 2638743"/>
                <a:gd name="connsiteX0" fmla="*/ 2232502 w 2233175"/>
                <a:gd name="connsiteY0" fmla="*/ 4488 h 2270533"/>
                <a:gd name="connsiteX1" fmla="*/ 5628 w 2233175"/>
                <a:gd name="connsiteY1" fmla="*/ 0 h 2270533"/>
                <a:gd name="connsiteX2" fmla="*/ 823 w 2233175"/>
                <a:gd name="connsiteY2" fmla="*/ 2270533 h 2270533"/>
                <a:gd name="connsiteX3" fmla="*/ 1055177 w 2233175"/>
                <a:gd name="connsiteY3" fmla="*/ 2249595 h 2270533"/>
                <a:gd name="connsiteX4" fmla="*/ 1059267 w 2233175"/>
                <a:gd name="connsiteY4" fmla="*/ 1128130 h 2270533"/>
                <a:gd name="connsiteX5" fmla="*/ 1204756 w 2233175"/>
                <a:gd name="connsiteY5" fmla="*/ 1124085 h 2270533"/>
                <a:gd name="connsiteX6" fmla="*/ 1226854 w 2233175"/>
                <a:gd name="connsiteY6" fmla="*/ 2244711 h 2270533"/>
                <a:gd name="connsiteX7" fmla="*/ 2229178 w 2233175"/>
                <a:gd name="connsiteY7" fmla="*/ 2229778 h 2270533"/>
                <a:gd name="connsiteX8" fmla="*/ 2232502 w 2233175"/>
                <a:gd name="connsiteY8" fmla="*/ 4488 h 2270533"/>
                <a:gd name="connsiteX0" fmla="*/ 2611278 w 2611951"/>
                <a:gd name="connsiteY0" fmla="*/ 320573 h 2586618"/>
                <a:gd name="connsiteX1" fmla="*/ 0 w 2611951"/>
                <a:gd name="connsiteY1" fmla="*/ 0 h 2586618"/>
                <a:gd name="connsiteX2" fmla="*/ 379599 w 2611951"/>
                <a:gd name="connsiteY2" fmla="*/ 2586618 h 2586618"/>
                <a:gd name="connsiteX3" fmla="*/ 1433953 w 2611951"/>
                <a:gd name="connsiteY3" fmla="*/ 2565680 h 2586618"/>
                <a:gd name="connsiteX4" fmla="*/ 1438043 w 2611951"/>
                <a:gd name="connsiteY4" fmla="*/ 1444215 h 2586618"/>
                <a:gd name="connsiteX5" fmla="*/ 1583532 w 2611951"/>
                <a:gd name="connsiteY5" fmla="*/ 1440170 h 2586618"/>
                <a:gd name="connsiteX6" fmla="*/ 1605630 w 2611951"/>
                <a:gd name="connsiteY6" fmla="*/ 2560796 h 2586618"/>
                <a:gd name="connsiteX7" fmla="*/ 2607954 w 2611951"/>
                <a:gd name="connsiteY7" fmla="*/ 2545863 h 2586618"/>
                <a:gd name="connsiteX8" fmla="*/ 2611278 w 2611951"/>
                <a:gd name="connsiteY8" fmla="*/ 320573 h 2586618"/>
                <a:gd name="connsiteX0" fmla="*/ 2231964 w 2232637"/>
                <a:gd name="connsiteY0" fmla="*/ 0 h 2266045"/>
                <a:gd name="connsiteX1" fmla="*/ 34660 w 2232637"/>
                <a:gd name="connsiteY1" fmla="*/ 230 h 2266045"/>
                <a:gd name="connsiteX2" fmla="*/ 285 w 2232637"/>
                <a:gd name="connsiteY2" fmla="*/ 2266045 h 2266045"/>
                <a:gd name="connsiteX3" fmla="*/ 1054639 w 2232637"/>
                <a:gd name="connsiteY3" fmla="*/ 2245107 h 2266045"/>
                <a:gd name="connsiteX4" fmla="*/ 1058729 w 2232637"/>
                <a:gd name="connsiteY4" fmla="*/ 1123642 h 2266045"/>
                <a:gd name="connsiteX5" fmla="*/ 1204218 w 2232637"/>
                <a:gd name="connsiteY5" fmla="*/ 1119597 h 2266045"/>
                <a:gd name="connsiteX6" fmla="*/ 1226316 w 2232637"/>
                <a:gd name="connsiteY6" fmla="*/ 2240223 h 2266045"/>
                <a:gd name="connsiteX7" fmla="*/ 2228640 w 2232637"/>
                <a:gd name="connsiteY7" fmla="*/ 2225290 h 2266045"/>
                <a:gd name="connsiteX8" fmla="*/ 2231964 w 2232637"/>
                <a:gd name="connsiteY8" fmla="*/ 0 h 2266045"/>
                <a:gd name="connsiteX0" fmla="*/ 2675249 w 2675922"/>
                <a:gd name="connsiteY0" fmla="*/ 0 h 2681202"/>
                <a:gd name="connsiteX1" fmla="*/ 477945 w 2675922"/>
                <a:gd name="connsiteY1" fmla="*/ 230 h 2681202"/>
                <a:gd name="connsiteX2" fmla="*/ 26 w 2675922"/>
                <a:gd name="connsiteY2" fmla="*/ 2681202 h 2681202"/>
                <a:gd name="connsiteX3" fmla="*/ 1497924 w 2675922"/>
                <a:gd name="connsiteY3" fmla="*/ 2245107 h 2681202"/>
                <a:gd name="connsiteX4" fmla="*/ 1502014 w 2675922"/>
                <a:gd name="connsiteY4" fmla="*/ 1123642 h 2681202"/>
                <a:gd name="connsiteX5" fmla="*/ 1647503 w 2675922"/>
                <a:gd name="connsiteY5" fmla="*/ 1119597 h 2681202"/>
                <a:gd name="connsiteX6" fmla="*/ 1669601 w 2675922"/>
                <a:gd name="connsiteY6" fmla="*/ 2240223 h 2681202"/>
                <a:gd name="connsiteX7" fmla="*/ 2671925 w 2675922"/>
                <a:gd name="connsiteY7" fmla="*/ 2225290 h 2681202"/>
                <a:gd name="connsiteX8" fmla="*/ 2675249 w 2675922"/>
                <a:gd name="connsiteY8" fmla="*/ 0 h 2681202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24069 w 2197977"/>
                <a:gd name="connsiteY4" fmla="*/ 1123642 h 2245107"/>
                <a:gd name="connsiteX5" fmla="*/ 1169558 w 2197977"/>
                <a:gd name="connsiteY5" fmla="*/ 1119597 h 2245107"/>
                <a:gd name="connsiteX6" fmla="*/ 1191656 w 2197977"/>
                <a:gd name="connsiteY6" fmla="*/ 2240223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09284 w 2197977"/>
                <a:gd name="connsiteY4" fmla="*/ 1118925 h 2245107"/>
                <a:gd name="connsiteX5" fmla="*/ 1169558 w 2197977"/>
                <a:gd name="connsiteY5" fmla="*/ 1119597 h 2245107"/>
                <a:gd name="connsiteX6" fmla="*/ 1191656 w 2197977"/>
                <a:gd name="connsiteY6" fmla="*/ 2240223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24069 w 2197977"/>
                <a:gd name="connsiteY4" fmla="*/ 1118925 h 2245107"/>
                <a:gd name="connsiteX5" fmla="*/ 1169558 w 2197977"/>
                <a:gd name="connsiteY5" fmla="*/ 1119597 h 2245107"/>
                <a:gd name="connsiteX6" fmla="*/ 1191656 w 2197977"/>
                <a:gd name="connsiteY6" fmla="*/ 2240223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197977"/>
                <a:gd name="connsiteY0" fmla="*/ 0 h 2245107"/>
                <a:gd name="connsiteX1" fmla="*/ 0 w 2197977"/>
                <a:gd name="connsiteY1" fmla="*/ 230 h 2245107"/>
                <a:gd name="connsiteX2" fmla="*/ 9978 w 2197977"/>
                <a:gd name="connsiteY2" fmla="*/ 2237739 h 2245107"/>
                <a:gd name="connsiteX3" fmla="*/ 1019979 w 2197977"/>
                <a:gd name="connsiteY3" fmla="*/ 2245107 h 2245107"/>
                <a:gd name="connsiteX4" fmla="*/ 1024069 w 2197977"/>
                <a:gd name="connsiteY4" fmla="*/ 1118925 h 2245107"/>
                <a:gd name="connsiteX5" fmla="*/ 1169558 w 2197977"/>
                <a:gd name="connsiteY5" fmla="*/ 1119597 h 2245107"/>
                <a:gd name="connsiteX6" fmla="*/ 1176872 w 2197977"/>
                <a:gd name="connsiteY6" fmla="*/ 2235506 h 2245107"/>
                <a:gd name="connsiteX7" fmla="*/ 2193980 w 2197977"/>
                <a:gd name="connsiteY7" fmla="*/ 2225290 h 2245107"/>
                <a:gd name="connsiteX8" fmla="*/ 2197304 w 2197977"/>
                <a:gd name="connsiteY8" fmla="*/ 0 h 2245107"/>
                <a:gd name="connsiteX0" fmla="*/ 2197304 w 2408360"/>
                <a:gd name="connsiteY0" fmla="*/ 0 h 2470610"/>
                <a:gd name="connsiteX1" fmla="*/ 0 w 2408360"/>
                <a:gd name="connsiteY1" fmla="*/ 230 h 2470610"/>
                <a:gd name="connsiteX2" fmla="*/ 9978 w 2408360"/>
                <a:gd name="connsiteY2" fmla="*/ 2237739 h 2470610"/>
                <a:gd name="connsiteX3" fmla="*/ 1019979 w 2408360"/>
                <a:gd name="connsiteY3" fmla="*/ 2245107 h 2470610"/>
                <a:gd name="connsiteX4" fmla="*/ 1024069 w 2408360"/>
                <a:gd name="connsiteY4" fmla="*/ 1118925 h 2470610"/>
                <a:gd name="connsiteX5" fmla="*/ 1169558 w 2408360"/>
                <a:gd name="connsiteY5" fmla="*/ 1119597 h 2470610"/>
                <a:gd name="connsiteX6" fmla="*/ 1176872 w 2408360"/>
                <a:gd name="connsiteY6" fmla="*/ 2235506 h 2470610"/>
                <a:gd name="connsiteX7" fmla="*/ 2408360 w 2408360"/>
                <a:gd name="connsiteY7" fmla="*/ 2470610 h 2470610"/>
                <a:gd name="connsiteX8" fmla="*/ 2197304 w 2408360"/>
                <a:gd name="connsiteY8" fmla="*/ 0 h 2470610"/>
                <a:gd name="connsiteX0" fmla="*/ 2197304 w 2206302"/>
                <a:gd name="connsiteY0" fmla="*/ 0 h 2246520"/>
                <a:gd name="connsiteX1" fmla="*/ 0 w 2206302"/>
                <a:gd name="connsiteY1" fmla="*/ 230 h 2246520"/>
                <a:gd name="connsiteX2" fmla="*/ 9978 w 2206302"/>
                <a:gd name="connsiteY2" fmla="*/ 2237739 h 2246520"/>
                <a:gd name="connsiteX3" fmla="*/ 1019979 w 2206302"/>
                <a:gd name="connsiteY3" fmla="*/ 2245107 h 2246520"/>
                <a:gd name="connsiteX4" fmla="*/ 1024069 w 2206302"/>
                <a:gd name="connsiteY4" fmla="*/ 1118925 h 2246520"/>
                <a:gd name="connsiteX5" fmla="*/ 1169558 w 2206302"/>
                <a:gd name="connsiteY5" fmla="*/ 1119597 h 2246520"/>
                <a:gd name="connsiteX6" fmla="*/ 1176872 w 2206302"/>
                <a:gd name="connsiteY6" fmla="*/ 2235506 h 2246520"/>
                <a:gd name="connsiteX7" fmla="*/ 2206302 w 2206302"/>
                <a:gd name="connsiteY7" fmla="*/ 2246520 h 2246520"/>
                <a:gd name="connsiteX8" fmla="*/ 2197304 w 2206302"/>
                <a:gd name="connsiteY8" fmla="*/ 0 h 2246520"/>
                <a:gd name="connsiteX0" fmla="*/ 2197304 w 2197633"/>
                <a:gd name="connsiteY0" fmla="*/ 0 h 2245107"/>
                <a:gd name="connsiteX1" fmla="*/ 0 w 2197633"/>
                <a:gd name="connsiteY1" fmla="*/ 230 h 2245107"/>
                <a:gd name="connsiteX2" fmla="*/ 9978 w 2197633"/>
                <a:gd name="connsiteY2" fmla="*/ 2237739 h 2245107"/>
                <a:gd name="connsiteX3" fmla="*/ 1019979 w 2197633"/>
                <a:gd name="connsiteY3" fmla="*/ 2245107 h 2245107"/>
                <a:gd name="connsiteX4" fmla="*/ 1024069 w 2197633"/>
                <a:gd name="connsiteY4" fmla="*/ 1118925 h 2245107"/>
                <a:gd name="connsiteX5" fmla="*/ 1169558 w 2197633"/>
                <a:gd name="connsiteY5" fmla="*/ 1119597 h 2245107"/>
                <a:gd name="connsiteX6" fmla="*/ 1176872 w 2197633"/>
                <a:gd name="connsiteY6" fmla="*/ 2235506 h 2245107"/>
                <a:gd name="connsiteX7" fmla="*/ 2181661 w 2197633"/>
                <a:gd name="connsiteY7" fmla="*/ 2225291 h 2245107"/>
                <a:gd name="connsiteX8" fmla="*/ 2197304 w 2197633"/>
                <a:gd name="connsiteY8" fmla="*/ 0 h 2245107"/>
                <a:gd name="connsiteX0" fmla="*/ 2197304 w 2201374"/>
                <a:gd name="connsiteY0" fmla="*/ 0 h 2245107"/>
                <a:gd name="connsiteX1" fmla="*/ 0 w 2201374"/>
                <a:gd name="connsiteY1" fmla="*/ 230 h 2245107"/>
                <a:gd name="connsiteX2" fmla="*/ 9978 w 2201374"/>
                <a:gd name="connsiteY2" fmla="*/ 2237739 h 2245107"/>
                <a:gd name="connsiteX3" fmla="*/ 1019979 w 2201374"/>
                <a:gd name="connsiteY3" fmla="*/ 2245107 h 2245107"/>
                <a:gd name="connsiteX4" fmla="*/ 1024069 w 2201374"/>
                <a:gd name="connsiteY4" fmla="*/ 1118925 h 2245107"/>
                <a:gd name="connsiteX5" fmla="*/ 1169558 w 2201374"/>
                <a:gd name="connsiteY5" fmla="*/ 1119597 h 2245107"/>
                <a:gd name="connsiteX6" fmla="*/ 1176872 w 2201374"/>
                <a:gd name="connsiteY6" fmla="*/ 2235506 h 2245107"/>
                <a:gd name="connsiteX7" fmla="*/ 2201374 w 2201374"/>
                <a:gd name="connsiteY7" fmla="*/ 2239444 h 2245107"/>
                <a:gd name="connsiteX8" fmla="*/ 2197304 w 2201374"/>
                <a:gd name="connsiteY8" fmla="*/ 0 h 2245107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5051 w 2201374"/>
                <a:gd name="connsiteY3" fmla="*/ 2238030 h 2239444"/>
                <a:gd name="connsiteX4" fmla="*/ 1024069 w 2201374"/>
                <a:gd name="connsiteY4" fmla="*/ 1118925 h 2239444"/>
                <a:gd name="connsiteX5" fmla="*/ 1169558 w 2201374"/>
                <a:gd name="connsiteY5" fmla="*/ 1119597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40389"/>
                <a:gd name="connsiteX1" fmla="*/ 0 w 2201374"/>
                <a:gd name="connsiteY1" fmla="*/ 230 h 2240389"/>
                <a:gd name="connsiteX2" fmla="*/ 9978 w 2201374"/>
                <a:gd name="connsiteY2" fmla="*/ 2237739 h 2240389"/>
                <a:gd name="connsiteX3" fmla="*/ 1034764 w 2201374"/>
                <a:gd name="connsiteY3" fmla="*/ 2240389 h 2240389"/>
                <a:gd name="connsiteX4" fmla="*/ 1024069 w 2201374"/>
                <a:gd name="connsiteY4" fmla="*/ 1118925 h 2240389"/>
                <a:gd name="connsiteX5" fmla="*/ 1169558 w 2201374"/>
                <a:gd name="connsiteY5" fmla="*/ 1119597 h 2240389"/>
                <a:gd name="connsiteX6" fmla="*/ 1176872 w 2201374"/>
                <a:gd name="connsiteY6" fmla="*/ 2235506 h 2240389"/>
                <a:gd name="connsiteX7" fmla="*/ 2201374 w 2201374"/>
                <a:gd name="connsiteY7" fmla="*/ 2239444 h 2240389"/>
                <a:gd name="connsiteX8" fmla="*/ 2197304 w 2201374"/>
                <a:gd name="connsiteY8" fmla="*/ 0 h 2240389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24908 w 2201374"/>
                <a:gd name="connsiteY3" fmla="*/ 2238030 h 2239444"/>
                <a:gd name="connsiteX4" fmla="*/ 1024069 w 2201374"/>
                <a:gd name="connsiteY4" fmla="*/ 1118925 h 2239444"/>
                <a:gd name="connsiteX5" fmla="*/ 1169558 w 2201374"/>
                <a:gd name="connsiteY5" fmla="*/ 1119597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4069 w 2201374"/>
                <a:gd name="connsiteY4" fmla="*/ 1118925 h 2239444"/>
                <a:gd name="connsiteX5" fmla="*/ 1169558 w 2201374"/>
                <a:gd name="connsiteY5" fmla="*/ 1119597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4069 w 2201374"/>
                <a:gd name="connsiteY4" fmla="*/ 1118925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4069 w 2201374"/>
                <a:gd name="connsiteY4" fmla="*/ 1104772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6534 w 2201374"/>
                <a:gd name="connsiteY4" fmla="*/ 1114208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21606 w 2201374"/>
                <a:gd name="connsiteY4" fmla="*/ 1109491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17515 w 2201374"/>
                <a:gd name="connsiteY3" fmla="*/ 2238030 h 2239444"/>
                <a:gd name="connsiteX4" fmla="*/ 1033926 w 2201374"/>
                <a:gd name="connsiteY4" fmla="*/ 1111849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197304 w 2201374"/>
                <a:gd name="connsiteY0" fmla="*/ 0 h 2239444"/>
                <a:gd name="connsiteX1" fmla="*/ 0 w 2201374"/>
                <a:gd name="connsiteY1" fmla="*/ 230 h 2239444"/>
                <a:gd name="connsiteX2" fmla="*/ 9978 w 2201374"/>
                <a:gd name="connsiteY2" fmla="*/ 2237739 h 2239444"/>
                <a:gd name="connsiteX3" fmla="*/ 1029835 w 2201374"/>
                <a:gd name="connsiteY3" fmla="*/ 2238030 h 2239444"/>
                <a:gd name="connsiteX4" fmla="*/ 1033926 w 2201374"/>
                <a:gd name="connsiteY4" fmla="*/ 1111849 h 2239444"/>
                <a:gd name="connsiteX5" fmla="*/ 1176951 w 2201374"/>
                <a:gd name="connsiteY5" fmla="*/ 1110161 h 2239444"/>
                <a:gd name="connsiteX6" fmla="*/ 1176872 w 2201374"/>
                <a:gd name="connsiteY6" fmla="*/ 2235506 h 2239444"/>
                <a:gd name="connsiteX7" fmla="*/ 2201374 w 2201374"/>
                <a:gd name="connsiteY7" fmla="*/ 2239444 h 2239444"/>
                <a:gd name="connsiteX8" fmla="*/ 2197304 w 2201374"/>
                <a:gd name="connsiteY8" fmla="*/ 0 h 2239444"/>
                <a:gd name="connsiteX0" fmla="*/ 2209537 w 2213607"/>
                <a:gd name="connsiteY0" fmla="*/ 0 h 2249651"/>
                <a:gd name="connsiteX1" fmla="*/ 12233 w 2213607"/>
                <a:gd name="connsiteY1" fmla="*/ 230 h 2249651"/>
                <a:gd name="connsiteX2" fmla="*/ 571 w 2213607"/>
                <a:gd name="connsiteY2" fmla="*/ 2249651 h 2249651"/>
                <a:gd name="connsiteX3" fmla="*/ 1042068 w 2213607"/>
                <a:gd name="connsiteY3" fmla="*/ 2238030 h 2249651"/>
                <a:gd name="connsiteX4" fmla="*/ 1046159 w 2213607"/>
                <a:gd name="connsiteY4" fmla="*/ 1111849 h 2249651"/>
                <a:gd name="connsiteX5" fmla="*/ 1189184 w 2213607"/>
                <a:gd name="connsiteY5" fmla="*/ 1110161 h 2249651"/>
                <a:gd name="connsiteX6" fmla="*/ 1189105 w 2213607"/>
                <a:gd name="connsiteY6" fmla="*/ 2235506 h 2249651"/>
                <a:gd name="connsiteX7" fmla="*/ 2213607 w 2213607"/>
                <a:gd name="connsiteY7" fmla="*/ 2239444 h 2249651"/>
                <a:gd name="connsiteX8" fmla="*/ 2209537 w 2213607"/>
                <a:gd name="connsiteY8" fmla="*/ 0 h 2249651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1042068 w 2213607"/>
                <a:gd name="connsiteY3" fmla="*/ 2238030 h 2240717"/>
                <a:gd name="connsiteX4" fmla="*/ 1046159 w 2213607"/>
                <a:gd name="connsiteY4" fmla="*/ 1111849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1042068 w 2213607"/>
                <a:gd name="connsiteY3" fmla="*/ 2238030 h 2240717"/>
                <a:gd name="connsiteX4" fmla="*/ 950325 w 2213607"/>
                <a:gd name="connsiteY4" fmla="*/ 1144607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2418 w 2213607"/>
                <a:gd name="connsiteY3" fmla="*/ 2232074 h 2240717"/>
                <a:gd name="connsiteX4" fmla="*/ 950325 w 2213607"/>
                <a:gd name="connsiteY4" fmla="*/ 1144607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1008"/>
                <a:gd name="connsiteX1" fmla="*/ 12233 w 2213607"/>
                <a:gd name="connsiteY1" fmla="*/ 230 h 2241008"/>
                <a:gd name="connsiteX2" fmla="*/ 571 w 2213607"/>
                <a:gd name="connsiteY2" fmla="*/ 2240717 h 2241008"/>
                <a:gd name="connsiteX3" fmla="*/ 961692 w 2213607"/>
                <a:gd name="connsiteY3" fmla="*/ 2241008 h 2241008"/>
                <a:gd name="connsiteX4" fmla="*/ 950325 w 2213607"/>
                <a:gd name="connsiteY4" fmla="*/ 1144607 h 2241008"/>
                <a:gd name="connsiteX5" fmla="*/ 1189184 w 2213607"/>
                <a:gd name="connsiteY5" fmla="*/ 1110161 h 2241008"/>
                <a:gd name="connsiteX6" fmla="*/ 1189105 w 2213607"/>
                <a:gd name="connsiteY6" fmla="*/ 2235506 h 2241008"/>
                <a:gd name="connsiteX7" fmla="*/ 2213607 w 2213607"/>
                <a:gd name="connsiteY7" fmla="*/ 2239444 h 2241008"/>
                <a:gd name="connsiteX8" fmla="*/ 2209537 w 2213607"/>
                <a:gd name="connsiteY8" fmla="*/ 0 h 2241008"/>
                <a:gd name="connsiteX0" fmla="*/ 2209537 w 2213607"/>
                <a:gd name="connsiteY0" fmla="*/ 0 h 2241008"/>
                <a:gd name="connsiteX1" fmla="*/ 12233 w 2213607"/>
                <a:gd name="connsiteY1" fmla="*/ 230 h 2241008"/>
                <a:gd name="connsiteX2" fmla="*/ 571 w 2213607"/>
                <a:gd name="connsiteY2" fmla="*/ 2240717 h 2241008"/>
                <a:gd name="connsiteX3" fmla="*/ 961692 w 2213607"/>
                <a:gd name="connsiteY3" fmla="*/ 2241008 h 2241008"/>
                <a:gd name="connsiteX4" fmla="*/ 950325 w 2213607"/>
                <a:gd name="connsiteY4" fmla="*/ 1144607 h 2241008"/>
                <a:gd name="connsiteX5" fmla="*/ 1189184 w 2213607"/>
                <a:gd name="connsiteY5" fmla="*/ 1110161 h 2241008"/>
                <a:gd name="connsiteX6" fmla="*/ 1189105 w 2213607"/>
                <a:gd name="connsiteY6" fmla="*/ 2235506 h 2241008"/>
                <a:gd name="connsiteX7" fmla="*/ 2213607 w 2213607"/>
                <a:gd name="connsiteY7" fmla="*/ 2239444 h 2241008"/>
                <a:gd name="connsiteX8" fmla="*/ 2209537 w 2213607"/>
                <a:gd name="connsiteY8" fmla="*/ 0 h 2241008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5509 w 2213607"/>
                <a:gd name="connsiteY3" fmla="*/ 2235052 h 2240717"/>
                <a:gd name="connsiteX4" fmla="*/ 950325 w 2213607"/>
                <a:gd name="connsiteY4" fmla="*/ 1144607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5509 w 2213607"/>
                <a:gd name="connsiteY3" fmla="*/ 2235052 h 2240717"/>
                <a:gd name="connsiteX4" fmla="*/ 959599 w 2213607"/>
                <a:gd name="connsiteY4" fmla="*/ 1138651 h 2240717"/>
                <a:gd name="connsiteX5" fmla="*/ 1189184 w 2213607"/>
                <a:gd name="connsiteY5" fmla="*/ 1110161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0717"/>
                <a:gd name="connsiteX1" fmla="*/ 12233 w 2213607"/>
                <a:gd name="connsiteY1" fmla="*/ 230 h 2240717"/>
                <a:gd name="connsiteX2" fmla="*/ 571 w 2213607"/>
                <a:gd name="connsiteY2" fmla="*/ 2240717 h 2240717"/>
                <a:gd name="connsiteX3" fmla="*/ 955509 w 2213607"/>
                <a:gd name="connsiteY3" fmla="*/ 2235052 h 2240717"/>
                <a:gd name="connsiteX4" fmla="*/ 959599 w 2213607"/>
                <a:gd name="connsiteY4" fmla="*/ 1138651 h 2240717"/>
                <a:gd name="connsiteX5" fmla="*/ 1235556 w 2213607"/>
                <a:gd name="connsiteY5" fmla="*/ 1133985 h 2240717"/>
                <a:gd name="connsiteX6" fmla="*/ 1189105 w 2213607"/>
                <a:gd name="connsiteY6" fmla="*/ 2235506 h 2240717"/>
                <a:gd name="connsiteX7" fmla="*/ 2213607 w 2213607"/>
                <a:gd name="connsiteY7" fmla="*/ 2239444 h 2240717"/>
                <a:gd name="connsiteX8" fmla="*/ 2209537 w 2213607"/>
                <a:gd name="connsiteY8" fmla="*/ 0 h 2240717"/>
                <a:gd name="connsiteX0" fmla="*/ 2209537 w 2213607"/>
                <a:gd name="connsiteY0" fmla="*/ 0 h 2244440"/>
                <a:gd name="connsiteX1" fmla="*/ 12233 w 2213607"/>
                <a:gd name="connsiteY1" fmla="*/ 230 h 2244440"/>
                <a:gd name="connsiteX2" fmla="*/ 571 w 2213607"/>
                <a:gd name="connsiteY2" fmla="*/ 2240717 h 2244440"/>
                <a:gd name="connsiteX3" fmla="*/ 955509 w 2213607"/>
                <a:gd name="connsiteY3" fmla="*/ 2235052 h 2244440"/>
                <a:gd name="connsiteX4" fmla="*/ 959599 w 2213607"/>
                <a:gd name="connsiteY4" fmla="*/ 1138651 h 2244440"/>
                <a:gd name="connsiteX5" fmla="*/ 1235556 w 2213607"/>
                <a:gd name="connsiteY5" fmla="*/ 1133985 h 2244440"/>
                <a:gd name="connsiteX6" fmla="*/ 1257116 w 2213607"/>
                <a:gd name="connsiteY6" fmla="*/ 2244440 h 2244440"/>
                <a:gd name="connsiteX7" fmla="*/ 2213607 w 2213607"/>
                <a:gd name="connsiteY7" fmla="*/ 2239444 h 2244440"/>
                <a:gd name="connsiteX8" fmla="*/ 2209537 w 2213607"/>
                <a:gd name="connsiteY8" fmla="*/ 0 h 224444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35556 w 2213607"/>
                <a:gd name="connsiteY5" fmla="*/ 1133985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47922 w 2213607"/>
                <a:gd name="connsiteY5" fmla="*/ 1133985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44831 w 2213607"/>
                <a:gd name="connsiteY5" fmla="*/ 1125051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3607"/>
                <a:gd name="connsiteY0" fmla="*/ 0 h 2259330"/>
                <a:gd name="connsiteX1" fmla="*/ 12233 w 2213607"/>
                <a:gd name="connsiteY1" fmla="*/ 230 h 2259330"/>
                <a:gd name="connsiteX2" fmla="*/ 571 w 2213607"/>
                <a:gd name="connsiteY2" fmla="*/ 2240717 h 2259330"/>
                <a:gd name="connsiteX3" fmla="*/ 955509 w 2213607"/>
                <a:gd name="connsiteY3" fmla="*/ 2235052 h 2259330"/>
                <a:gd name="connsiteX4" fmla="*/ 959599 w 2213607"/>
                <a:gd name="connsiteY4" fmla="*/ 1138651 h 2259330"/>
                <a:gd name="connsiteX5" fmla="*/ 1241739 w 2213607"/>
                <a:gd name="connsiteY5" fmla="*/ 1128029 h 2259330"/>
                <a:gd name="connsiteX6" fmla="*/ 1250933 w 2213607"/>
                <a:gd name="connsiteY6" fmla="*/ 2259330 h 2259330"/>
                <a:gd name="connsiteX7" fmla="*/ 2213607 w 2213607"/>
                <a:gd name="connsiteY7" fmla="*/ 2239444 h 2259330"/>
                <a:gd name="connsiteX8" fmla="*/ 2209537 w 2213607"/>
                <a:gd name="connsiteY8" fmla="*/ 0 h 2259330"/>
                <a:gd name="connsiteX0" fmla="*/ 2209537 w 2219790"/>
                <a:gd name="connsiteY0" fmla="*/ 0 h 2259330"/>
                <a:gd name="connsiteX1" fmla="*/ 12233 w 2219790"/>
                <a:gd name="connsiteY1" fmla="*/ 230 h 2259330"/>
                <a:gd name="connsiteX2" fmla="*/ 571 w 2219790"/>
                <a:gd name="connsiteY2" fmla="*/ 2240717 h 2259330"/>
                <a:gd name="connsiteX3" fmla="*/ 955509 w 2219790"/>
                <a:gd name="connsiteY3" fmla="*/ 2235052 h 2259330"/>
                <a:gd name="connsiteX4" fmla="*/ 959599 w 2219790"/>
                <a:gd name="connsiteY4" fmla="*/ 1138651 h 2259330"/>
                <a:gd name="connsiteX5" fmla="*/ 1241739 w 2219790"/>
                <a:gd name="connsiteY5" fmla="*/ 1128029 h 2259330"/>
                <a:gd name="connsiteX6" fmla="*/ 1250933 w 2219790"/>
                <a:gd name="connsiteY6" fmla="*/ 2259330 h 2259330"/>
                <a:gd name="connsiteX7" fmla="*/ 2219790 w 2219790"/>
                <a:gd name="connsiteY7" fmla="*/ 2251357 h 2259330"/>
                <a:gd name="connsiteX8" fmla="*/ 2209537 w 2219790"/>
                <a:gd name="connsiteY8" fmla="*/ 0 h 2259330"/>
                <a:gd name="connsiteX0" fmla="*/ 2209537 w 2216699"/>
                <a:gd name="connsiteY0" fmla="*/ 0 h 2259330"/>
                <a:gd name="connsiteX1" fmla="*/ 12233 w 2216699"/>
                <a:gd name="connsiteY1" fmla="*/ 230 h 2259330"/>
                <a:gd name="connsiteX2" fmla="*/ 571 w 2216699"/>
                <a:gd name="connsiteY2" fmla="*/ 2240717 h 2259330"/>
                <a:gd name="connsiteX3" fmla="*/ 955509 w 2216699"/>
                <a:gd name="connsiteY3" fmla="*/ 2235052 h 2259330"/>
                <a:gd name="connsiteX4" fmla="*/ 959599 w 2216699"/>
                <a:gd name="connsiteY4" fmla="*/ 1138651 h 2259330"/>
                <a:gd name="connsiteX5" fmla="*/ 1241739 w 2216699"/>
                <a:gd name="connsiteY5" fmla="*/ 1128029 h 2259330"/>
                <a:gd name="connsiteX6" fmla="*/ 1250933 w 2216699"/>
                <a:gd name="connsiteY6" fmla="*/ 2259330 h 2259330"/>
                <a:gd name="connsiteX7" fmla="*/ 2216699 w 2216699"/>
                <a:gd name="connsiteY7" fmla="*/ 2248379 h 2259330"/>
                <a:gd name="connsiteX8" fmla="*/ 2209537 w 2216699"/>
                <a:gd name="connsiteY8" fmla="*/ 0 h 2259330"/>
                <a:gd name="connsiteX0" fmla="*/ 2209537 w 2216699"/>
                <a:gd name="connsiteY0" fmla="*/ 0 h 2262308"/>
                <a:gd name="connsiteX1" fmla="*/ 12233 w 2216699"/>
                <a:gd name="connsiteY1" fmla="*/ 230 h 2262308"/>
                <a:gd name="connsiteX2" fmla="*/ 571 w 2216699"/>
                <a:gd name="connsiteY2" fmla="*/ 2240717 h 2262308"/>
                <a:gd name="connsiteX3" fmla="*/ 955509 w 2216699"/>
                <a:gd name="connsiteY3" fmla="*/ 2235052 h 2262308"/>
                <a:gd name="connsiteX4" fmla="*/ 959599 w 2216699"/>
                <a:gd name="connsiteY4" fmla="*/ 1138651 h 2262308"/>
                <a:gd name="connsiteX5" fmla="*/ 1241739 w 2216699"/>
                <a:gd name="connsiteY5" fmla="*/ 1128029 h 2262308"/>
                <a:gd name="connsiteX6" fmla="*/ 1254024 w 2216699"/>
                <a:gd name="connsiteY6" fmla="*/ 2262308 h 2262308"/>
                <a:gd name="connsiteX7" fmla="*/ 2216699 w 2216699"/>
                <a:gd name="connsiteY7" fmla="*/ 2248379 h 2262308"/>
                <a:gd name="connsiteX8" fmla="*/ 2209537 w 2216699"/>
                <a:gd name="connsiteY8" fmla="*/ 0 h 2262308"/>
                <a:gd name="connsiteX0" fmla="*/ 2209537 w 2216699"/>
                <a:gd name="connsiteY0" fmla="*/ 0 h 2248379"/>
                <a:gd name="connsiteX1" fmla="*/ 12233 w 2216699"/>
                <a:gd name="connsiteY1" fmla="*/ 230 h 2248379"/>
                <a:gd name="connsiteX2" fmla="*/ 571 w 2216699"/>
                <a:gd name="connsiteY2" fmla="*/ 2240717 h 2248379"/>
                <a:gd name="connsiteX3" fmla="*/ 955509 w 2216699"/>
                <a:gd name="connsiteY3" fmla="*/ 2235052 h 2248379"/>
                <a:gd name="connsiteX4" fmla="*/ 959599 w 2216699"/>
                <a:gd name="connsiteY4" fmla="*/ 1138651 h 2248379"/>
                <a:gd name="connsiteX5" fmla="*/ 1241739 w 2216699"/>
                <a:gd name="connsiteY5" fmla="*/ 1128029 h 2248379"/>
                <a:gd name="connsiteX6" fmla="*/ 1254024 w 2216699"/>
                <a:gd name="connsiteY6" fmla="*/ 2247418 h 2248379"/>
                <a:gd name="connsiteX7" fmla="*/ 2216699 w 2216699"/>
                <a:gd name="connsiteY7" fmla="*/ 2248379 h 2248379"/>
                <a:gd name="connsiteX8" fmla="*/ 2209537 w 2216699"/>
                <a:gd name="connsiteY8" fmla="*/ 0 h 2248379"/>
                <a:gd name="connsiteX0" fmla="*/ 2209537 w 2216699"/>
                <a:gd name="connsiteY0" fmla="*/ 0 h 2248379"/>
                <a:gd name="connsiteX1" fmla="*/ 12233 w 2216699"/>
                <a:gd name="connsiteY1" fmla="*/ 214645 h 2248379"/>
                <a:gd name="connsiteX2" fmla="*/ 571 w 2216699"/>
                <a:gd name="connsiteY2" fmla="*/ 2240717 h 2248379"/>
                <a:gd name="connsiteX3" fmla="*/ 955509 w 2216699"/>
                <a:gd name="connsiteY3" fmla="*/ 2235052 h 2248379"/>
                <a:gd name="connsiteX4" fmla="*/ 959599 w 2216699"/>
                <a:gd name="connsiteY4" fmla="*/ 1138651 h 2248379"/>
                <a:gd name="connsiteX5" fmla="*/ 1241739 w 2216699"/>
                <a:gd name="connsiteY5" fmla="*/ 1128029 h 2248379"/>
                <a:gd name="connsiteX6" fmla="*/ 1254024 w 2216699"/>
                <a:gd name="connsiteY6" fmla="*/ 2247418 h 2248379"/>
                <a:gd name="connsiteX7" fmla="*/ 2216699 w 2216699"/>
                <a:gd name="connsiteY7" fmla="*/ 2248379 h 2248379"/>
                <a:gd name="connsiteX8" fmla="*/ 2209537 w 2216699"/>
                <a:gd name="connsiteY8" fmla="*/ 0 h 2248379"/>
                <a:gd name="connsiteX0" fmla="*/ 1455233 w 2216699"/>
                <a:gd name="connsiteY0" fmla="*/ 0 h 2296027"/>
                <a:gd name="connsiteX1" fmla="*/ 12233 w 2216699"/>
                <a:gd name="connsiteY1" fmla="*/ 262293 h 2296027"/>
                <a:gd name="connsiteX2" fmla="*/ 571 w 2216699"/>
                <a:gd name="connsiteY2" fmla="*/ 2288365 h 2296027"/>
                <a:gd name="connsiteX3" fmla="*/ 955509 w 2216699"/>
                <a:gd name="connsiteY3" fmla="*/ 2282700 h 2296027"/>
                <a:gd name="connsiteX4" fmla="*/ 959599 w 2216699"/>
                <a:gd name="connsiteY4" fmla="*/ 1186299 h 2296027"/>
                <a:gd name="connsiteX5" fmla="*/ 1241739 w 2216699"/>
                <a:gd name="connsiteY5" fmla="*/ 1175677 h 2296027"/>
                <a:gd name="connsiteX6" fmla="*/ 1254024 w 2216699"/>
                <a:gd name="connsiteY6" fmla="*/ 2295066 h 2296027"/>
                <a:gd name="connsiteX7" fmla="*/ 2216699 w 2216699"/>
                <a:gd name="connsiteY7" fmla="*/ 2296027 h 2296027"/>
                <a:gd name="connsiteX8" fmla="*/ 1455233 w 2216699"/>
                <a:gd name="connsiteY8" fmla="*/ 0 h 2296027"/>
                <a:gd name="connsiteX0" fmla="*/ 1455233 w 3008100"/>
                <a:gd name="connsiteY0" fmla="*/ 0 h 2295066"/>
                <a:gd name="connsiteX1" fmla="*/ 12233 w 3008100"/>
                <a:gd name="connsiteY1" fmla="*/ 262293 h 2295066"/>
                <a:gd name="connsiteX2" fmla="*/ 571 w 3008100"/>
                <a:gd name="connsiteY2" fmla="*/ 2288365 h 2295066"/>
                <a:gd name="connsiteX3" fmla="*/ 955509 w 3008100"/>
                <a:gd name="connsiteY3" fmla="*/ 2282700 h 2295066"/>
                <a:gd name="connsiteX4" fmla="*/ 959599 w 3008100"/>
                <a:gd name="connsiteY4" fmla="*/ 1186299 h 2295066"/>
                <a:gd name="connsiteX5" fmla="*/ 1241739 w 3008100"/>
                <a:gd name="connsiteY5" fmla="*/ 1175677 h 2295066"/>
                <a:gd name="connsiteX6" fmla="*/ 1254024 w 3008100"/>
                <a:gd name="connsiteY6" fmla="*/ 2295066 h 2295066"/>
                <a:gd name="connsiteX7" fmla="*/ 3008100 w 3008100"/>
                <a:gd name="connsiteY7" fmla="*/ 580707 h 2295066"/>
                <a:gd name="connsiteX8" fmla="*/ 1455233 w 3008100"/>
                <a:gd name="connsiteY8" fmla="*/ 0 h 2295066"/>
                <a:gd name="connsiteX0" fmla="*/ 1455233 w 3008100"/>
                <a:gd name="connsiteY0" fmla="*/ 0 h 2288365"/>
                <a:gd name="connsiteX1" fmla="*/ 12233 w 3008100"/>
                <a:gd name="connsiteY1" fmla="*/ 262293 h 2288365"/>
                <a:gd name="connsiteX2" fmla="*/ 571 w 3008100"/>
                <a:gd name="connsiteY2" fmla="*/ 2288365 h 2288365"/>
                <a:gd name="connsiteX3" fmla="*/ 955509 w 3008100"/>
                <a:gd name="connsiteY3" fmla="*/ 2282700 h 2288365"/>
                <a:gd name="connsiteX4" fmla="*/ 959599 w 3008100"/>
                <a:gd name="connsiteY4" fmla="*/ 1186299 h 2288365"/>
                <a:gd name="connsiteX5" fmla="*/ 1241739 w 3008100"/>
                <a:gd name="connsiteY5" fmla="*/ 1175677 h 2288365"/>
                <a:gd name="connsiteX6" fmla="*/ 2570964 w 3008100"/>
                <a:gd name="connsiteY6" fmla="*/ 1294463 h 2288365"/>
                <a:gd name="connsiteX7" fmla="*/ 3008100 w 3008100"/>
                <a:gd name="connsiteY7" fmla="*/ 580707 h 2288365"/>
                <a:gd name="connsiteX8" fmla="*/ 1455233 w 3008100"/>
                <a:gd name="connsiteY8" fmla="*/ 0 h 2288365"/>
                <a:gd name="connsiteX0" fmla="*/ 1455233 w 3008100"/>
                <a:gd name="connsiteY0" fmla="*/ 0 h 2288365"/>
                <a:gd name="connsiteX1" fmla="*/ 12233 w 3008100"/>
                <a:gd name="connsiteY1" fmla="*/ 262293 h 2288365"/>
                <a:gd name="connsiteX2" fmla="*/ 571 w 3008100"/>
                <a:gd name="connsiteY2" fmla="*/ 2288365 h 2288365"/>
                <a:gd name="connsiteX3" fmla="*/ 955509 w 3008100"/>
                <a:gd name="connsiteY3" fmla="*/ 2282700 h 2288365"/>
                <a:gd name="connsiteX4" fmla="*/ 959599 w 3008100"/>
                <a:gd name="connsiteY4" fmla="*/ 1186299 h 2288365"/>
                <a:gd name="connsiteX5" fmla="*/ 1421041 w 3008100"/>
                <a:gd name="connsiteY5" fmla="*/ 889790 h 2288365"/>
                <a:gd name="connsiteX6" fmla="*/ 2570964 w 3008100"/>
                <a:gd name="connsiteY6" fmla="*/ 1294463 h 2288365"/>
                <a:gd name="connsiteX7" fmla="*/ 3008100 w 3008100"/>
                <a:gd name="connsiteY7" fmla="*/ 580707 h 2288365"/>
                <a:gd name="connsiteX8" fmla="*/ 1455233 w 3008100"/>
                <a:gd name="connsiteY8" fmla="*/ 0 h 2288365"/>
                <a:gd name="connsiteX0" fmla="*/ 1455233 w 3008100"/>
                <a:gd name="connsiteY0" fmla="*/ 0 h 2288365"/>
                <a:gd name="connsiteX1" fmla="*/ 12233 w 3008100"/>
                <a:gd name="connsiteY1" fmla="*/ 262293 h 2288365"/>
                <a:gd name="connsiteX2" fmla="*/ 571 w 3008100"/>
                <a:gd name="connsiteY2" fmla="*/ 2288365 h 2288365"/>
                <a:gd name="connsiteX3" fmla="*/ 955509 w 3008100"/>
                <a:gd name="connsiteY3" fmla="*/ 2282700 h 2288365"/>
                <a:gd name="connsiteX4" fmla="*/ 1077072 w 3008100"/>
                <a:gd name="connsiteY4" fmla="*/ 1114828 h 2288365"/>
                <a:gd name="connsiteX5" fmla="*/ 1421041 w 3008100"/>
                <a:gd name="connsiteY5" fmla="*/ 889790 h 2288365"/>
                <a:gd name="connsiteX6" fmla="*/ 2570964 w 3008100"/>
                <a:gd name="connsiteY6" fmla="*/ 1294463 h 2288365"/>
                <a:gd name="connsiteX7" fmla="*/ 3008100 w 3008100"/>
                <a:gd name="connsiteY7" fmla="*/ 580707 h 2288365"/>
                <a:gd name="connsiteX8" fmla="*/ 1455233 w 3008100"/>
                <a:gd name="connsiteY8" fmla="*/ 0 h 2288365"/>
                <a:gd name="connsiteX0" fmla="*/ 1455233 w 3008100"/>
                <a:gd name="connsiteY0" fmla="*/ 0 h 2288365"/>
                <a:gd name="connsiteX1" fmla="*/ 12233 w 3008100"/>
                <a:gd name="connsiteY1" fmla="*/ 262293 h 2288365"/>
                <a:gd name="connsiteX2" fmla="*/ 571 w 3008100"/>
                <a:gd name="connsiteY2" fmla="*/ 2288365 h 2288365"/>
                <a:gd name="connsiteX3" fmla="*/ 844219 w 3008100"/>
                <a:gd name="connsiteY3" fmla="*/ 2270788 h 2288365"/>
                <a:gd name="connsiteX4" fmla="*/ 1077072 w 3008100"/>
                <a:gd name="connsiteY4" fmla="*/ 1114828 h 2288365"/>
                <a:gd name="connsiteX5" fmla="*/ 1421041 w 3008100"/>
                <a:gd name="connsiteY5" fmla="*/ 889790 h 2288365"/>
                <a:gd name="connsiteX6" fmla="*/ 2570964 w 3008100"/>
                <a:gd name="connsiteY6" fmla="*/ 1294463 h 2288365"/>
                <a:gd name="connsiteX7" fmla="*/ 3008100 w 3008100"/>
                <a:gd name="connsiteY7" fmla="*/ 580707 h 2288365"/>
                <a:gd name="connsiteX8" fmla="*/ 1455233 w 3008100"/>
                <a:gd name="connsiteY8" fmla="*/ 0 h 2288365"/>
                <a:gd name="connsiteX0" fmla="*/ 1455233 w 3008100"/>
                <a:gd name="connsiteY0" fmla="*/ 0 h 2288365"/>
                <a:gd name="connsiteX1" fmla="*/ 12233 w 3008100"/>
                <a:gd name="connsiteY1" fmla="*/ 262293 h 2288365"/>
                <a:gd name="connsiteX2" fmla="*/ 571 w 3008100"/>
                <a:gd name="connsiteY2" fmla="*/ 2288365 h 2288365"/>
                <a:gd name="connsiteX3" fmla="*/ 844219 w 3008100"/>
                <a:gd name="connsiteY3" fmla="*/ 2270788 h 2288365"/>
                <a:gd name="connsiteX4" fmla="*/ 1077072 w 3008100"/>
                <a:gd name="connsiteY4" fmla="*/ 1114828 h 2288365"/>
                <a:gd name="connsiteX5" fmla="*/ 1421041 w 3008100"/>
                <a:gd name="connsiteY5" fmla="*/ 889790 h 2288365"/>
                <a:gd name="connsiteX6" fmla="*/ 2570964 w 3008100"/>
                <a:gd name="connsiteY6" fmla="*/ 1294463 h 2288365"/>
                <a:gd name="connsiteX7" fmla="*/ 3008100 w 3008100"/>
                <a:gd name="connsiteY7" fmla="*/ 580707 h 2288365"/>
                <a:gd name="connsiteX8" fmla="*/ 1455233 w 3008100"/>
                <a:gd name="connsiteY8" fmla="*/ 0 h 2288365"/>
                <a:gd name="connsiteX0" fmla="*/ 1455233 w 3008100"/>
                <a:gd name="connsiteY0" fmla="*/ 0 h 2288365"/>
                <a:gd name="connsiteX1" fmla="*/ 12233 w 3008100"/>
                <a:gd name="connsiteY1" fmla="*/ 262293 h 2288365"/>
                <a:gd name="connsiteX2" fmla="*/ 571 w 3008100"/>
                <a:gd name="connsiteY2" fmla="*/ 2288365 h 2288365"/>
                <a:gd name="connsiteX3" fmla="*/ 844219 w 3008100"/>
                <a:gd name="connsiteY3" fmla="*/ 2270788 h 2288365"/>
                <a:gd name="connsiteX4" fmla="*/ 1077072 w 3008100"/>
                <a:gd name="connsiteY4" fmla="*/ 1114828 h 2288365"/>
                <a:gd name="connsiteX5" fmla="*/ 1421041 w 3008100"/>
                <a:gd name="connsiteY5" fmla="*/ 889790 h 2288365"/>
                <a:gd name="connsiteX6" fmla="*/ 2570964 w 3008100"/>
                <a:gd name="connsiteY6" fmla="*/ 1294463 h 2288365"/>
                <a:gd name="connsiteX7" fmla="*/ 3008100 w 3008100"/>
                <a:gd name="connsiteY7" fmla="*/ 580707 h 2288365"/>
                <a:gd name="connsiteX8" fmla="*/ 1455233 w 3008100"/>
                <a:gd name="connsiteY8" fmla="*/ 0 h 2288365"/>
                <a:gd name="connsiteX0" fmla="*/ 1455233 w 3008100"/>
                <a:gd name="connsiteY0" fmla="*/ 0 h 2288365"/>
                <a:gd name="connsiteX1" fmla="*/ 12233 w 3008100"/>
                <a:gd name="connsiteY1" fmla="*/ 262293 h 2288365"/>
                <a:gd name="connsiteX2" fmla="*/ 571 w 3008100"/>
                <a:gd name="connsiteY2" fmla="*/ 2288365 h 2288365"/>
                <a:gd name="connsiteX3" fmla="*/ 844219 w 3008100"/>
                <a:gd name="connsiteY3" fmla="*/ 2270788 h 2288365"/>
                <a:gd name="connsiteX4" fmla="*/ 1077072 w 3008100"/>
                <a:gd name="connsiteY4" fmla="*/ 1114828 h 2288365"/>
                <a:gd name="connsiteX5" fmla="*/ 1421041 w 3008100"/>
                <a:gd name="connsiteY5" fmla="*/ 889790 h 2288365"/>
                <a:gd name="connsiteX6" fmla="*/ 2570964 w 3008100"/>
                <a:gd name="connsiteY6" fmla="*/ 1294463 h 2288365"/>
                <a:gd name="connsiteX7" fmla="*/ 3008100 w 3008100"/>
                <a:gd name="connsiteY7" fmla="*/ 580707 h 2288365"/>
                <a:gd name="connsiteX8" fmla="*/ 1455233 w 3008100"/>
                <a:gd name="connsiteY8" fmla="*/ 0 h 2288365"/>
                <a:gd name="connsiteX0" fmla="*/ 1455233 w 3008100"/>
                <a:gd name="connsiteY0" fmla="*/ 0 h 2288365"/>
                <a:gd name="connsiteX1" fmla="*/ 12233 w 3008100"/>
                <a:gd name="connsiteY1" fmla="*/ 262293 h 2288365"/>
                <a:gd name="connsiteX2" fmla="*/ 571 w 3008100"/>
                <a:gd name="connsiteY2" fmla="*/ 2288365 h 2288365"/>
                <a:gd name="connsiteX3" fmla="*/ 844219 w 3008100"/>
                <a:gd name="connsiteY3" fmla="*/ 2270788 h 2288365"/>
                <a:gd name="connsiteX4" fmla="*/ 1077072 w 3008100"/>
                <a:gd name="connsiteY4" fmla="*/ 1114828 h 2288365"/>
                <a:gd name="connsiteX5" fmla="*/ 1421041 w 3008100"/>
                <a:gd name="connsiteY5" fmla="*/ 889790 h 2288365"/>
                <a:gd name="connsiteX6" fmla="*/ 2570964 w 3008100"/>
                <a:gd name="connsiteY6" fmla="*/ 1294463 h 2288365"/>
                <a:gd name="connsiteX7" fmla="*/ 3008100 w 3008100"/>
                <a:gd name="connsiteY7" fmla="*/ 580707 h 2288365"/>
                <a:gd name="connsiteX8" fmla="*/ 1455233 w 3008100"/>
                <a:gd name="connsiteY8" fmla="*/ 0 h 2288365"/>
                <a:gd name="connsiteX0" fmla="*/ 1455233 w 3008100"/>
                <a:gd name="connsiteY0" fmla="*/ 0 h 2288365"/>
                <a:gd name="connsiteX1" fmla="*/ 12233 w 3008100"/>
                <a:gd name="connsiteY1" fmla="*/ 262293 h 2288365"/>
                <a:gd name="connsiteX2" fmla="*/ 571 w 3008100"/>
                <a:gd name="connsiteY2" fmla="*/ 2288365 h 2288365"/>
                <a:gd name="connsiteX3" fmla="*/ 844219 w 3008100"/>
                <a:gd name="connsiteY3" fmla="*/ 2270788 h 2288365"/>
                <a:gd name="connsiteX4" fmla="*/ 1077072 w 3008100"/>
                <a:gd name="connsiteY4" fmla="*/ 1114828 h 2288365"/>
                <a:gd name="connsiteX5" fmla="*/ 1421041 w 3008100"/>
                <a:gd name="connsiteY5" fmla="*/ 889790 h 2288365"/>
                <a:gd name="connsiteX6" fmla="*/ 2570964 w 3008100"/>
                <a:gd name="connsiteY6" fmla="*/ 1294463 h 2288365"/>
                <a:gd name="connsiteX7" fmla="*/ 3008100 w 3008100"/>
                <a:gd name="connsiteY7" fmla="*/ 580707 h 2288365"/>
                <a:gd name="connsiteX8" fmla="*/ 1455233 w 3008100"/>
                <a:gd name="connsiteY8" fmla="*/ 0 h 2288365"/>
                <a:gd name="connsiteX0" fmla="*/ 1455233 w 3008100"/>
                <a:gd name="connsiteY0" fmla="*/ 0 h 2288365"/>
                <a:gd name="connsiteX1" fmla="*/ 12233 w 3008100"/>
                <a:gd name="connsiteY1" fmla="*/ 262293 h 2288365"/>
                <a:gd name="connsiteX2" fmla="*/ 571 w 3008100"/>
                <a:gd name="connsiteY2" fmla="*/ 2288365 h 2288365"/>
                <a:gd name="connsiteX3" fmla="*/ 844219 w 3008100"/>
                <a:gd name="connsiteY3" fmla="*/ 2270788 h 2288365"/>
                <a:gd name="connsiteX4" fmla="*/ 1039975 w 3008100"/>
                <a:gd name="connsiteY4" fmla="*/ 1162476 h 2288365"/>
                <a:gd name="connsiteX5" fmla="*/ 1421041 w 3008100"/>
                <a:gd name="connsiteY5" fmla="*/ 889790 h 2288365"/>
                <a:gd name="connsiteX6" fmla="*/ 2570964 w 3008100"/>
                <a:gd name="connsiteY6" fmla="*/ 1294463 h 2288365"/>
                <a:gd name="connsiteX7" fmla="*/ 3008100 w 3008100"/>
                <a:gd name="connsiteY7" fmla="*/ 580707 h 2288365"/>
                <a:gd name="connsiteX8" fmla="*/ 1455233 w 3008100"/>
                <a:gd name="connsiteY8" fmla="*/ 0 h 2288365"/>
                <a:gd name="connsiteX0" fmla="*/ 1455233 w 3008100"/>
                <a:gd name="connsiteY0" fmla="*/ 0 h 2288365"/>
                <a:gd name="connsiteX1" fmla="*/ 12233 w 3008100"/>
                <a:gd name="connsiteY1" fmla="*/ 262293 h 2288365"/>
                <a:gd name="connsiteX2" fmla="*/ 571 w 3008100"/>
                <a:gd name="connsiteY2" fmla="*/ 2288365 h 2288365"/>
                <a:gd name="connsiteX3" fmla="*/ 844219 w 3008100"/>
                <a:gd name="connsiteY3" fmla="*/ 2270788 h 2288365"/>
                <a:gd name="connsiteX4" fmla="*/ 1039975 w 3008100"/>
                <a:gd name="connsiteY4" fmla="*/ 1162476 h 2288365"/>
                <a:gd name="connsiteX5" fmla="*/ 1421041 w 3008100"/>
                <a:gd name="connsiteY5" fmla="*/ 889790 h 2288365"/>
                <a:gd name="connsiteX6" fmla="*/ 2570964 w 3008100"/>
                <a:gd name="connsiteY6" fmla="*/ 1294463 h 2288365"/>
                <a:gd name="connsiteX7" fmla="*/ 3008100 w 3008100"/>
                <a:gd name="connsiteY7" fmla="*/ 580707 h 2288365"/>
                <a:gd name="connsiteX8" fmla="*/ 1455233 w 3008100"/>
                <a:gd name="connsiteY8" fmla="*/ 0 h 2288365"/>
                <a:gd name="connsiteX0" fmla="*/ 1455233 w 3008100"/>
                <a:gd name="connsiteY0" fmla="*/ 0 h 2288365"/>
                <a:gd name="connsiteX1" fmla="*/ 12233 w 3008100"/>
                <a:gd name="connsiteY1" fmla="*/ 262293 h 2288365"/>
                <a:gd name="connsiteX2" fmla="*/ 571 w 3008100"/>
                <a:gd name="connsiteY2" fmla="*/ 2288365 h 2288365"/>
                <a:gd name="connsiteX3" fmla="*/ 844219 w 3008100"/>
                <a:gd name="connsiteY3" fmla="*/ 2270788 h 2288365"/>
                <a:gd name="connsiteX4" fmla="*/ 1039975 w 3008100"/>
                <a:gd name="connsiteY4" fmla="*/ 1162476 h 2288365"/>
                <a:gd name="connsiteX5" fmla="*/ 1388581 w 3008100"/>
                <a:gd name="connsiteY5" fmla="*/ 903192 h 2288365"/>
                <a:gd name="connsiteX6" fmla="*/ 2570964 w 3008100"/>
                <a:gd name="connsiteY6" fmla="*/ 1294463 h 2288365"/>
                <a:gd name="connsiteX7" fmla="*/ 3008100 w 3008100"/>
                <a:gd name="connsiteY7" fmla="*/ 580707 h 2288365"/>
                <a:gd name="connsiteX8" fmla="*/ 1455233 w 3008100"/>
                <a:gd name="connsiteY8" fmla="*/ 0 h 2288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8100" h="2288365">
                  <a:moveTo>
                    <a:pt x="1455233" y="0"/>
                  </a:moveTo>
                  <a:lnTo>
                    <a:pt x="12233" y="262293"/>
                  </a:lnTo>
                  <a:cubicBezTo>
                    <a:pt x="16382" y="1046454"/>
                    <a:pt x="-3578" y="1504204"/>
                    <a:pt x="571" y="2288365"/>
                  </a:cubicBezTo>
                  <a:lnTo>
                    <a:pt x="844219" y="2270788"/>
                  </a:lnTo>
                  <a:cubicBezTo>
                    <a:pt x="942097" y="1716632"/>
                    <a:pt x="923548" y="1740456"/>
                    <a:pt x="1039975" y="1162476"/>
                  </a:cubicBezTo>
                  <a:lnTo>
                    <a:pt x="1388581" y="903192"/>
                  </a:lnTo>
                  <a:lnTo>
                    <a:pt x="2570964" y="1294463"/>
                  </a:lnTo>
                  <a:lnTo>
                    <a:pt x="3008100" y="580707"/>
                  </a:lnTo>
                  <a:lnTo>
                    <a:pt x="1455233" y="0"/>
                  </a:lnTo>
                  <a:close/>
                </a:path>
              </a:pathLst>
            </a:custGeom>
            <a:noFill/>
            <a:ln w="57150">
              <a:solidFill>
                <a:schemeClr val="accent2">
                  <a:lumMod val="75000"/>
                  <a:alpha val="80000"/>
                </a:schemeClr>
              </a:solidFill>
              <a:headEnd type="none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575435" y="2644693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067550" y="2362200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8649220" y="2971800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8227022" y="3740150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007523" y="3336925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645275" y="3594100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6423323" y="4776585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575653" y="4798863"/>
              <a:ext cx="107353" cy="114136"/>
            </a:xfrm>
            <a:prstGeom prst="ellipse">
              <a:avLst/>
            </a:prstGeom>
            <a:solidFill>
              <a:srgbClr val="007033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810436" y="5105400"/>
                <a:ext cx="2711063" cy="1100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𝐱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0" smtClean="0">
                                  <a:latin typeface="Cambria Math"/>
                                </a:rPr>
                                <m:t>𝐱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𝐪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436" y="5105400"/>
                <a:ext cx="2711063" cy="110055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996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538491" y="821906"/>
            <a:ext cx="2514600" cy="2572102"/>
            <a:chOff x="2123660" y="1714443"/>
            <a:chExt cx="2514600" cy="2572102"/>
          </a:xfrm>
        </p:grpSpPr>
        <p:pic>
          <p:nvPicPr>
            <p:cNvPr id="5" name="Picture 5" descr="C:\Users\Roip\Copy\biharmonic\Biharmonic Coordinates\Dropbox Shared\data\pants\sourc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660" y="1714443"/>
              <a:ext cx="2514600" cy="257210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2264373" y="1790750"/>
              <a:ext cx="2231972" cy="2393895"/>
              <a:chOff x="2883913" y="2742714"/>
              <a:chExt cx="2231972" cy="2393895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2932828" y="2815322"/>
                <a:ext cx="2127331" cy="2260715"/>
              </a:xfrm>
              <a:custGeom>
                <a:avLst/>
                <a:gdLst>
                  <a:gd name="connsiteX0" fmla="*/ 0 w 649856"/>
                  <a:gd name="connsiteY0" fmla="*/ 0 h 1604513"/>
                  <a:gd name="connsiteX1" fmla="*/ 431321 w 649856"/>
                  <a:gd name="connsiteY1" fmla="*/ 437072 h 1604513"/>
                  <a:gd name="connsiteX2" fmla="*/ 586596 w 649856"/>
                  <a:gd name="connsiteY2" fmla="*/ 1098430 h 1604513"/>
                  <a:gd name="connsiteX3" fmla="*/ 310551 w 649856"/>
                  <a:gd name="connsiteY3" fmla="*/ 1397479 h 1604513"/>
                  <a:gd name="connsiteX4" fmla="*/ 649856 w 649856"/>
                  <a:gd name="connsiteY4" fmla="*/ 1604513 h 1604513"/>
                  <a:gd name="connsiteX0" fmla="*/ 757194 w 757194"/>
                  <a:gd name="connsiteY0" fmla="*/ 0 h 1842842"/>
                  <a:gd name="connsiteX1" fmla="*/ 120770 w 757194"/>
                  <a:gd name="connsiteY1" fmla="*/ 675401 h 1842842"/>
                  <a:gd name="connsiteX2" fmla="*/ 276045 w 757194"/>
                  <a:gd name="connsiteY2" fmla="*/ 1336759 h 1842842"/>
                  <a:gd name="connsiteX3" fmla="*/ 0 w 757194"/>
                  <a:gd name="connsiteY3" fmla="*/ 1635808 h 1842842"/>
                  <a:gd name="connsiteX4" fmla="*/ 339305 w 757194"/>
                  <a:gd name="connsiteY4" fmla="*/ 1842842 h 1842842"/>
                  <a:gd name="connsiteX0" fmla="*/ 1000664 w 1000664"/>
                  <a:gd name="connsiteY0" fmla="*/ 0 h 1842842"/>
                  <a:gd name="connsiteX1" fmla="*/ 120770 w 1000664"/>
                  <a:gd name="connsiteY1" fmla="*/ 675401 h 1842842"/>
                  <a:gd name="connsiteX2" fmla="*/ 276045 w 1000664"/>
                  <a:gd name="connsiteY2" fmla="*/ 1336759 h 1842842"/>
                  <a:gd name="connsiteX3" fmla="*/ 0 w 1000664"/>
                  <a:gd name="connsiteY3" fmla="*/ 1635808 h 1842842"/>
                  <a:gd name="connsiteX4" fmla="*/ 339305 w 1000664"/>
                  <a:gd name="connsiteY4" fmla="*/ 1842842 h 1842842"/>
                  <a:gd name="connsiteX0" fmla="*/ 1000664 w 1000664"/>
                  <a:gd name="connsiteY0" fmla="*/ 0 h 1842842"/>
                  <a:gd name="connsiteX1" fmla="*/ 757193 w 1000664"/>
                  <a:gd name="connsiteY1" fmla="*/ 0 h 1842842"/>
                  <a:gd name="connsiteX2" fmla="*/ 120770 w 1000664"/>
                  <a:gd name="connsiteY2" fmla="*/ 675401 h 1842842"/>
                  <a:gd name="connsiteX3" fmla="*/ 276045 w 1000664"/>
                  <a:gd name="connsiteY3" fmla="*/ 1336759 h 1842842"/>
                  <a:gd name="connsiteX4" fmla="*/ 0 w 1000664"/>
                  <a:gd name="connsiteY4" fmla="*/ 1635808 h 1842842"/>
                  <a:gd name="connsiteX5" fmla="*/ 339305 w 1000664"/>
                  <a:gd name="connsiteY5" fmla="*/ 1842842 h 1842842"/>
                  <a:gd name="connsiteX0" fmla="*/ 1000664 w 1000664"/>
                  <a:gd name="connsiteY0" fmla="*/ 0 h 1842842"/>
                  <a:gd name="connsiteX1" fmla="*/ 757193 w 1000664"/>
                  <a:gd name="connsiteY1" fmla="*/ 0 h 1842842"/>
                  <a:gd name="connsiteX2" fmla="*/ 370881 w 1000664"/>
                  <a:gd name="connsiteY2" fmla="*/ 686903 h 1842842"/>
                  <a:gd name="connsiteX3" fmla="*/ 276045 w 1000664"/>
                  <a:gd name="connsiteY3" fmla="*/ 1336759 h 1842842"/>
                  <a:gd name="connsiteX4" fmla="*/ 0 w 1000664"/>
                  <a:gd name="connsiteY4" fmla="*/ 1635808 h 1842842"/>
                  <a:gd name="connsiteX5" fmla="*/ 339305 w 1000664"/>
                  <a:gd name="connsiteY5" fmla="*/ 1842842 h 1842842"/>
                  <a:gd name="connsiteX0" fmla="*/ 1000664 w 1000664"/>
                  <a:gd name="connsiteY0" fmla="*/ 0 h 2298592"/>
                  <a:gd name="connsiteX1" fmla="*/ 757193 w 1000664"/>
                  <a:gd name="connsiteY1" fmla="*/ 0 h 2298592"/>
                  <a:gd name="connsiteX2" fmla="*/ 757193 w 1000664"/>
                  <a:gd name="connsiteY2" fmla="*/ 2298592 h 2298592"/>
                  <a:gd name="connsiteX3" fmla="*/ 276045 w 1000664"/>
                  <a:gd name="connsiteY3" fmla="*/ 1336759 h 2298592"/>
                  <a:gd name="connsiteX4" fmla="*/ 0 w 1000664"/>
                  <a:gd name="connsiteY4" fmla="*/ 1635808 h 2298592"/>
                  <a:gd name="connsiteX5" fmla="*/ 339305 w 1000664"/>
                  <a:gd name="connsiteY5" fmla="*/ 1842842 h 2298592"/>
                  <a:gd name="connsiteX0" fmla="*/ 1000664 w 1772952"/>
                  <a:gd name="connsiteY0" fmla="*/ 0 h 2298592"/>
                  <a:gd name="connsiteX1" fmla="*/ 757193 w 1772952"/>
                  <a:gd name="connsiteY1" fmla="*/ 0 h 2298592"/>
                  <a:gd name="connsiteX2" fmla="*/ 757193 w 1772952"/>
                  <a:gd name="connsiteY2" fmla="*/ 2298592 h 2298592"/>
                  <a:gd name="connsiteX3" fmla="*/ 1772952 w 1772952"/>
                  <a:gd name="connsiteY3" fmla="*/ 2298592 h 2298592"/>
                  <a:gd name="connsiteX4" fmla="*/ 0 w 1772952"/>
                  <a:gd name="connsiteY4" fmla="*/ 1635808 h 2298592"/>
                  <a:gd name="connsiteX5" fmla="*/ 339305 w 1772952"/>
                  <a:gd name="connsiteY5" fmla="*/ 1842842 h 2298592"/>
                  <a:gd name="connsiteX0" fmla="*/ 661359 w 1433647"/>
                  <a:gd name="connsiteY0" fmla="*/ 0 h 2298592"/>
                  <a:gd name="connsiteX1" fmla="*/ 417888 w 1433647"/>
                  <a:gd name="connsiteY1" fmla="*/ 0 h 2298592"/>
                  <a:gd name="connsiteX2" fmla="*/ 417888 w 1433647"/>
                  <a:gd name="connsiteY2" fmla="*/ 2298592 h 2298592"/>
                  <a:gd name="connsiteX3" fmla="*/ 1433647 w 1433647"/>
                  <a:gd name="connsiteY3" fmla="*/ 2298592 h 2298592"/>
                  <a:gd name="connsiteX4" fmla="*/ 1433647 w 1433647"/>
                  <a:gd name="connsiteY4" fmla="*/ 1158480 h 2298592"/>
                  <a:gd name="connsiteX5" fmla="*/ 0 w 1433647"/>
                  <a:gd name="connsiteY5" fmla="*/ 1842842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330398 w 1330398"/>
                  <a:gd name="connsiteY5" fmla="*/ 1152729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330398 w 1330398"/>
                  <a:gd name="connsiteY5" fmla="*/ 1169982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140616 w 1330398"/>
                  <a:gd name="connsiteY5" fmla="*/ 1169982 h 2298592"/>
                  <a:gd name="connsiteX6" fmla="*/ 1330398 w 1330398"/>
                  <a:gd name="connsiteY6" fmla="*/ 1169982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244133 w 1330398"/>
                  <a:gd name="connsiteY5" fmla="*/ 2100856 h 2298592"/>
                  <a:gd name="connsiteX6" fmla="*/ 1330398 w 1330398"/>
                  <a:gd name="connsiteY6" fmla="*/ 1169982 h 2298592"/>
                  <a:gd name="connsiteX0" fmla="*/ 243471 w 1341900"/>
                  <a:gd name="connsiteY0" fmla="*/ 0 h 2298592"/>
                  <a:gd name="connsiteX1" fmla="*/ 0 w 1341900"/>
                  <a:gd name="connsiteY1" fmla="*/ 0 h 2298592"/>
                  <a:gd name="connsiteX2" fmla="*/ 0 w 1341900"/>
                  <a:gd name="connsiteY2" fmla="*/ 2298592 h 2298592"/>
                  <a:gd name="connsiteX3" fmla="*/ 1015759 w 1341900"/>
                  <a:gd name="connsiteY3" fmla="*/ 2298592 h 2298592"/>
                  <a:gd name="connsiteX4" fmla="*/ 1015759 w 1341900"/>
                  <a:gd name="connsiteY4" fmla="*/ 1158480 h 2298592"/>
                  <a:gd name="connsiteX5" fmla="*/ 1244133 w 1341900"/>
                  <a:gd name="connsiteY5" fmla="*/ 2100856 h 2298592"/>
                  <a:gd name="connsiteX6" fmla="*/ 1330398 w 1341900"/>
                  <a:gd name="connsiteY6" fmla="*/ 1169982 h 2298592"/>
                  <a:gd name="connsiteX7" fmla="*/ 1313144 w 1341900"/>
                  <a:gd name="connsiteY7" fmla="*/ 1169982 h 2298592"/>
                  <a:gd name="connsiteX0" fmla="*/ 243471 w 2806233"/>
                  <a:gd name="connsiteY0" fmla="*/ 0 h 2298592"/>
                  <a:gd name="connsiteX1" fmla="*/ 0 w 2806233"/>
                  <a:gd name="connsiteY1" fmla="*/ 0 h 2298592"/>
                  <a:gd name="connsiteX2" fmla="*/ 0 w 2806233"/>
                  <a:gd name="connsiteY2" fmla="*/ 2298592 h 2298592"/>
                  <a:gd name="connsiteX3" fmla="*/ 1015759 w 2806233"/>
                  <a:gd name="connsiteY3" fmla="*/ 2298592 h 2298592"/>
                  <a:gd name="connsiteX4" fmla="*/ 1015759 w 2806233"/>
                  <a:gd name="connsiteY4" fmla="*/ 1158480 h 2298592"/>
                  <a:gd name="connsiteX5" fmla="*/ 1244133 w 2806233"/>
                  <a:gd name="connsiteY5" fmla="*/ 2100856 h 2298592"/>
                  <a:gd name="connsiteX6" fmla="*/ 1330398 w 2806233"/>
                  <a:gd name="connsiteY6" fmla="*/ 1169982 h 2298592"/>
                  <a:gd name="connsiteX7" fmla="*/ 2802638 w 2806233"/>
                  <a:gd name="connsiteY7" fmla="*/ 1261997 h 2298592"/>
                  <a:gd name="connsiteX0" fmla="*/ 243471 w 2950246"/>
                  <a:gd name="connsiteY0" fmla="*/ 0 h 2298592"/>
                  <a:gd name="connsiteX1" fmla="*/ 0 w 2950246"/>
                  <a:gd name="connsiteY1" fmla="*/ 0 h 2298592"/>
                  <a:gd name="connsiteX2" fmla="*/ 0 w 2950246"/>
                  <a:gd name="connsiteY2" fmla="*/ 2298592 h 2298592"/>
                  <a:gd name="connsiteX3" fmla="*/ 1015759 w 2950246"/>
                  <a:gd name="connsiteY3" fmla="*/ 2298592 h 2298592"/>
                  <a:gd name="connsiteX4" fmla="*/ 1015759 w 2950246"/>
                  <a:gd name="connsiteY4" fmla="*/ 1158480 h 2298592"/>
                  <a:gd name="connsiteX5" fmla="*/ 1244133 w 2950246"/>
                  <a:gd name="connsiteY5" fmla="*/ 2100856 h 2298592"/>
                  <a:gd name="connsiteX6" fmla="*/ 1330398 w 2950246"/>
                  <a:gd name="connsiteY6" fmla="*/ 1169982 h 2298592"/>
                  <a:gd name="connsiteX7" fmla="*/ 2704873 w 2950246"/>
                  <a:gd name="connsiteY7" fmla="*/ 1238993 h 2298592"/>
                  <a:gd name="connsiteX8" fmla="*/ 2802638 w 2950246"/>
                  <a:gd name="connsiteY8" fmla="*/ 1261997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877400"/>
                  <a:gd name="connsiteY0" fmla="*/ 0 h 2298592"/>
                  <a:gd name="connsiteX1" fmla="*/ 0 w 2877400"/>
                  <a:gd name="connsiteY1" fmla="*/ 0 h 2298592"/>
                  <a:gd name="connsiteX2" fmla="*/ 0 w 2877400"/>
                  <a:gd name="connsiteY2" fmla="*/ 2298592 h 2298592"/>
                  <a:gd name="connsiteX3" fmla="*/ 1015759 w 2877400"/>
                  <a:gd name="connsiteY3" fmla="*/ 2298592 h 2298592"/>
                  <a:gd name="connsiteX4" fmla="*/ 1015759 w 2877400"/>
                  <a:gd name="connsiteY4" fmla="*/ 1158480 h 2298592"/>
                  <a:gd name="connsiteX5" fmla="*/ 1244133 w 2877400"/>
                  <a:gd name="connsiteY5" fmla="*/ 2100856 h 2298592"/>
                  <a:gd name="connsiteX6" fmla="*/ 1330398 w 2877400"/>
                  <a:gd name="connsiteY6" fmla="*/ 1169982 h 2298592"/>
                  <a:gd name="connsiteX7" fmla="*/ 2727876 w 2877400"/>
                  <a:gd name="connsiteY7" fmla="*/ 813423 h 2298592"/>
                  <a:gd name="connsiteX8" fmla="*/ 2802638 w 2877400"/>
                  <a:gd name="connsiteY8" fmla="*/ 1261997 h 2298592"/>
                  <a:gd name="connsiteX9" fmla="*/ 243471 w 2877400"/>
                  <a:gd name="connsiteY9" fmla="*/ 0 h 2298592"/>
                  <a:gd name="connsiteX0" fmla="*/ 243471 w 2877400"/>
                  <a:gd name="connsiteY0" fmla="*/ 0 h 2298592"/>
                  <a:gd name="connsiteX1" fmla="*/ 0 w 2877400"/>
                  <a:gd name="connsiteY1" fmla="*/ 0 h 2298592"/>
                  <a:gd name="connsiteX2" fmla="*/ 0 w 2877400"/>
                  <a:gd name="connsiteY2" fmla="*/ 2298592 h 2298592"/>
                  <a:gd name="connsiteX3" fmla="*/ 1015759 w 2877400"/>
                  <a:gd name="connsiteY3" fmla="*/ 2298592 h 2298592"/>
                  <a:gd name="connsiteX4" fmla="*/ 1015759 w 2877400"/>
                  <a:gd name="connsiteY4" fmla="*/ 1158480 h 2298592"/>
                  <a:gd name="connsiteX5" fmla="*/ 1244133 w 2877400"/>
                  <a:gd name="connsiteY5" fmla="*/ 2100856 h 2298592"/>
                  <a:gd name="connsiteX6" fmla="*/ 1330398 w 2877400"/>
                  <a:gd name="connsiteY6" fmla="*/ 1169982 h 2298592"/>
                  <a:gd name="connsiteX7" fmla="*/ 2727876 w 2877400"/>
                  <a:gd name="connsiteY7" fmla="*/ 813423 h 2298592"/>
                  <a:gd name="connsiteX8" fmla="*/ 2802638 w 2877400"/>
                  <a:gd name="connsiteY8" fmla="*/ 1261997 h 2298592"/>
                  <a:gd name="connsiteX9" fmla="*/ 243471 w 2877400"/>
                  <a:gd name="connsiteY9" fmla="*/ 0 h 2298592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244133 w 2802638"/>
                  <a:gd name="connsiteY5" fmla="*/ 2100856 h 2298592"/>
                  <a:gd name="connsiteX6" fmla="*/ 1330398 w 2802638"/>
                  <a:gd name="connsiteY6" fmla="*/ 1169982 h 2298592"/>
                  <a:gd name="connsiteX7" fmla="*/ 2727876 w 2802638"/>
                  <a:gd name="connsiteY7" fmla="*/ 813423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244133 w 2802638"/>
                  <a:gd name="connsiteY5" fmla="*/ 2100856 h 2298592"/>
                  <a:gd name="connsiteX6" fmla="*/ 1330398 w 2802638"/>
                  <a:gd name="connsiteY6" fmla="*/ 1169982 h 2298592"/>
                  <a:gd name="connsiteX7" fmla="*/ 2727876 w 2802638"/>
                  <a:gd name="connsiteY7" fmla="*/ 813423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802638"/>
                  <a:gd name="connsiteY0" fmla="*/ 0 h 2417936"/>
                  <a:gd name="connsiteX1" fmla="*/ 0 w 2802638"/>
                  <a:gd name="connsiteY1" fmla="*/ 0 h 2417936"/>
                  <a:gd name="connsiteX2" fmla="*/ 0 w 2802638"/>
                  <a:gd name="connsiteY2" fmla="*/ 2298592 h 2417936"/>
                  <a:gd name="connsiteX3" fmla="*/ 1015759 w 2802638"/>
                  <a:gd name="connsiteY3" fmla="*/ 2298592 h 2417936"/>
                  <a:gd name="connsiteX4" fmla="*/ 1015759 w 2802638"/>
                  <a:gd name="connsiteY4" fmla="*/ 1158480 h 2417936"/>
                  <a:gd name="connsiteX5" fmla="*/ 1244133 w 2802638"/>
                  <a:gd name="connsiteY5" fmla="*/ 2100856 h 2417936"/>
                  <a:gd name="connsiteX6" fmla="*/ 1612194 w 2802638"/>
                  <a:gd name="connsiteY6" fmla="*/ 2417936 h 2417936"/>
                  <a:gd name="connsiteX7" fmla="*/ 2727876 w 2802638"/>
                  <a:gd name="connsiteY7" fmla="*/ 813423 h 2417936"/>
                  <a:gd name="connsiteX8" fmla="*/ 2802638 w 2802638"/>
                  <a:gd name="connsiteY8" fmla="*/ 1261997 h 2417936"/>
                  <a:gd name="connsiteX9" fmla="*/ 243471 w 2802638"/>
                  <a:gd name="connsiteY9" fmla="*/ 0 h 2417936"/>
                  <a:gd name="connsiteX0" fmla="*/ 243471 w 2802638"/>
                  <a:gd name="connsiteY0" fmla="*/ 0 h 2417936"/>
                  <a:gd name="connsiteX1" fmla="*/ 0 w 2802638"/>
                  <a:gd name="connsiteY1" fmla="*/ 0 h 2417936"/>
                  <a:gd name="connsiteX2" fmla="*/ 0 w 2802638"/>
                  <a:gd name="connsiteY2" fmla="*/ 2298592 h 2417936"/>
                  <a:gd name="connsiteX3" fmla="*/ 1015759 w 2802638"/>
                  <a:gd name="connsiteY3" fmla="*/ 2298592 h 2417936"/>
                  <a:gd name="connsiteX4" fmla="*/ 1015759 w 2802638"/>
                  <a:gd name="connsiteY4" fmla="*/ 1158480 h 2417936"/>
                  <a:gd name="connsiteX5" fmla="*/ 1318895 w 2802638"/>
                  <a:gd name="connsiteY5" fmla="*/ 1164231 h 2417936"/>
                  <a:gd name="connsiteX6" fmla="*/ 1612194 w 2802638"/>
                  <a:gd name="connsiteY6" fmla="*/ 2417936 h 2417936"/>
                  <a:gd name="connsiteX7" fmla="*/ 2727876 w 2802638"/>
                  <a:gd name="connsiteY7" fmla="*/ 813423 h 2417936"/>
                  <a:gd name="connsiteX8" fmla="*/ 2802638 w 2802638"/>
                  <a:gd name="connsiteY8" fmla="*/ 1261997 h 2417936"/>
                  <a:gd name="connsiteX9" fmla="*/ 243471 w 2802638"/>
                  <a:gd name="connsiteY9" fmla="*/ 0 h 2417936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318895 w 2802638"/>
                  <a:gd name="connsiteY5" fmla="*/ 1164231 h 2298592"/>
                  <a:gd name="connsiteX6" fmla="*/ 1330397 w 2802638"/>
                  <a:gd name="connsiteY6" fmla="*/ 2298592 h 2298592"/>
                  <a:gd name="connsiteX7" fmla="*/ 2727876 w 2802638"/>
                  <a:gd name="connsiteY7" fmla="*/ 813423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318895 w 2802638"/>
                  <a:gd name="connsiteY5" fmla="*/ 1164231 h 2298592"/>
                  <a:gd name="connsiteX6" fmla="*/ 1330397 w 2802638"/>
                  <a:gd name="connsiteY6" fmla="*/ 2298592 h 2298592"/>
                  <a:gd name="connsiteX7" fmla="*/ 2320337 w 2802638"/>
                  <a:gd name="connsiteY7" fmla="*/ 2298592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9" fmla="*/ 243471 w 2320337"/>
                  <a:gd name="connsiteY9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706650 w 2706650"/>
                  <a:gd name="connsiteY0" fmla="*/ 77973 h 2376565"/>
                  <a:gd name="connsiteX1" fmla="*/ 0 w 2706650"/>
                  <a:gd name="connsiteY1" fmla="*/ 0 h 2376565"/>
                  <a:gd name="connsiteX2" fmla="*/ 386313 w 2706650"/>
                  <a:gd name="connsiteY2" fmla="*/ 2376565 h 2376565"/>
                  <a:gd name="connsiteX3" fmla="*/ 1402072 w 2706650"/>
                  <a:gd name="connsiteY3" fmla="*/ 2376565 h 2376565"/>
                  <a:gd name="connsiteX4" fmla="*/ 1402072 w 2706650"/>
                  <a:gd name="connsiteY4" fmla="*/ 1236453 h 2376565"/>
                  <a:gd name="connsiteX5" fmla="*/ 1705208 w 2706650"/>
                  <a:gd name="connsiteY5" fmla="*/ 1242204 h 2376565"/>
                  <a:gd name="connsiteX6" fmla="*/ 1716710 w 2706650"/>
                  <a:gd name="connsiteY6" fmla="*/ 2376565 h 2376565"/>
                  <a:gd name="connsiteX7" fmla="*/ 2706650 w 2706650"/>
                  <a:gd name="connsiteY7" fmla="*/ 2376565 h 2376565"/>
                  <a:gd name="connsiteX8" fmla="*/ 2706650 w 2706650"/>
                  <a:gd name="connsiteY8" fmla="*/ 77973 h 2376565"/>
                  <a:gd name="connsiteX0" fmla="*/ 2516815 w 2516815"/>
                  <a:gd name="connsiteY0" fmla="*/ 77973 h 2376565"/>
                  <a:gd name="connsiteX1" fmla="*/ 0 w 2516815"/>
                  <a:gd name="connsiteY1" fmla="*/ 0 h 2376565"/>
                  <a:gd name="connsiteX2" fmla="*/ 196478 w 2516815"/>
                  <a:gd name="connsiteY2" fmla="*/ 2376565 h 2376565"/>
                  <a:gd name="connsiteX3" fmla="*/ 1212237 w 2516815"/>
                  <a:gd name="connsiteY3" fmla="*/ 2376565 h 2376565"/>
                  <a:gd name="connsiteX4" fmla="*/ 1212237 w 2516815"/>
                  <a:gd name="connsiteY4" fmla="*/ 1236453 h 2376565"/>
                  <a:gd name="connsiteX5" fmla="*/ 1515373 w 2516815"/>
                  <a:gd name="connsiteY5" fmla="*/ 1242204 h 2376565"/>
                  <a:gd name="connsiteX6" fmla="*/ 1526875 w 2516815"/>
                  <a:gd name="connsiteY6" fmla="*/ 2376565 h 2376565"/>
                  <a:gd name="connsiteX7" fmla="*/ 2516815 w 2516815"/>
                  <a:gd name="connsiteY7" fmla="*/ 2376565 h 2376565"/>
                  <a:gd name="connsiteX8" fmla="*/ 2516815 w 2516815"/>
                  <a:gd name="connsiteY8" fmla="*/ 77973 h 2376565"/>
                  <a:gd name="connsiteX0" fmla="*/ 2332785 w 2332785"/>
                  <a:gd name="connsiteY0" fmla="*/ 53890 h 2352482"/>
                  <a:gd name="connsiteX1" fmla="*/ 0 w 2332785"/>
                  <a:gd name="connsiteY1" fmla="*/ 0 h 2352482"/>
                  <a:gd name="connsiteX2" fmla="*/ 12448 w 2332785"/>
                  <a:gd name="connsiteY2" fmla="*/ 2352482 h 2352482"/>
                  <a:gd name="connsiteX3" fmla="*/ 1028207 w 2332785"/>
                  <a:gd name="connsiteY3" fmla="*/ 2352482 h 2352482"/>
                  <a:gd name="connsiteX4" fmla="*/ 1028207 w 2332785"/>
                  <a:gd name="connsiteY4" fmla="*/ 1212370 h 2352482"/>
                  <a:gd name="connsiteX5" fmla="*/ 1331343 w 2332785"/>
                  <a:gd name="connsiteY5" fmla="*/ 1218121 h 2352482"/>
                  <a:gd name="connsiteX6" fmla="*/ 1342845 w 2332785"/>
                  <a:gd name="connsiteY6" fmla="*/ 2352482 h 2352482"/>
                  <a:gd name="connsiteX7" fmla="*/ 2332785 w 2332785"/>
                  <a:gd name="connsiteY7" fmla="*/ 2352482 h 2352482"/>
                  <a:gd name="connsiteX8" fmla="*/ 2332785 w 2332785"/>
                  <a:gd name="connsiteY8" fmla="*/ 53890 h 2352482"/>
                  <a:gd name="connsiteX0" fmla="*/ 2332785 w 2332785"/>
                  <a:gd name="connsiteY0" fmla="*/ 0 h 2298592"/>
                  <a:gd name="connsiteX1" fmla="*/ 0 w 2332785"/>
                  <a:gd name="connsiteY1" fmla="*/ 22309 h 2298592"/>
                  <a:gd name="connsiteX2" fmla="*/ 12448 w 2332785"/>
                  <a:gd name="connsiteY2" fmla="*/ 2298592 h 2298592"/>
                  <a:gd name="connsiteX3" fmla="*/ 1028207 w 2332785"/>
                  <a:gd name="connsiteY3" fmla="*/ 2298592 h 2298592"/>
                  <a:gd name="connsiteX4" fmla="*/ 1028207 w 2332785"/>
                  <a:gd name="connsiteY4" fmla="*/ 1158480 h 2298592"/>
                  <a:gd name="connsiteX5" fmla="*/ 1331343 w 2332785"/>
                  <a:gd name="connsiteY5" fmla="*/ 1164231 h 2298592"/>
                  <a:gd name="connsiteX6" fmla="*/ 1342845 w 2332785"/>
                  <a:gd name="connsiteY6" fmla="*/ 2298592 h 2298592"/>
                  <a:gd name="connsiteX7" fmla="*/ 2332785 w 2332785"/>
                  <a:gd name="connsiteY7" fmla="*/ 2298592 h 2298592"/>
                  <a:gd name="connsiteX8" fmla="*/ 2332785 w 2332785"/>
                  <a:gd name="connsiteY8" fmla="*/ 0 h 2298592"/>
                  <a:gd name="connsiteX0" fmla="*/ 2324486 w 2324486"/>
                  <a:gd name="connsiteY0" fmla="*/ 0 h 2298592"/>
                  <a:gd name="connsiteX1" fmla="*/ 43460 w 2324486"/>
                  <a:gd name="connsiteY1" fmla="*/ 16558 h 2298592"/>
                  <a:gd name="connsiteX2" fmla="*/ 4149 w 2324486"/>
                  <a:gd name="connsiteY2" fmla="*/ 2298592 h 2298592"/>
                  <a:gd name="connsiteX3" fmla="*/ 1019908 w 2324486"/>
                  <a:gd name="connsiteY3" fmla="*/ 2298592 h 2298592"/>
                  <a:gd name="connsiteX4" fmla="*/ 1019908 w 2324486"/>
                  <a:gd name="connsiteY4" fmla="*/ 1158480 h 2298592"/>
                  <a:gd name="connsiteX5" fmla="*/ 1323044 w 2324486"/>
                  <a:gd name="connsiteY5" fmla="*/ 1164231 h 2298592"/>
                  <a:gd name="connsiteX6" fmla="*/ 1334546 w 2324486"/>
                  <a:gd name="connsiteY6" fmla="*/ 2298592 h 2298592"/>
                  <a:gd name="connsiteX7" fmla="*/ 2324486 w 2324486"/>
                  <a:gd name="connsiteY7" fmla="*/ 2298592 h 2298592"/>
                  <a:gd name="connsiteX8" fmla="*/ 2324486 w 2324486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85402 w 2289980"/>
                  <a:gd name="connsiteY3" fmla="*/ 2298592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300040 w 2289980"/>
                  <a:gd name="connsiteY6" fmla="*/ 2298592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300040 w 2289980"/>
                  <a:gd name="connsiteY6" fmla="*/ 2298592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282787 w 2289980"/>
                  <a:gd name="connsiteY6" fmla="*/ 2292841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289319 w 2289980"/>
                  <a:gd name="connsiteY6" fmla="*/ 2289575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91804 w 2289980"/>
                  <a:gd name="connsiteY5" fmla="*/ 1154434 h 2298592"/>
                  <a:gd name="connsiteX6" fmla="*/ 1289319 w 2289980"/>
                  <a:gd name="connsiteY6" fmla="*/ 2289575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0183 w 2289980"/>
                  <a:gd name="connsiteY0" fmla="*/ 0 h 2282264"/>
                  <a:gd name="connsiteX1" fmla="*/ 8954 w 2289980"/>
                  <a:gd name="connsiteY1" fmla="*/ 230 h 2282264"/>
                  <a:gd name="connsiteX2" fmla="*/ 4149 w 2289980"/>
                  <a:gd name="connsiteY2" fmla="*/ 2270763 h 2282264"/>
                  <a:gd name="connsiteX3" fmla="*/ 979651 w 2289980"/>
                  <a:gd name="connsiteY3" fmla="*/ 2259260 h 2282264"/>
                  <a:gd name="connsiteX4" fmla="*/ 985402 w 2289980"/>
                  <a:gd name="connsiteY4" fmla="*/ 1142152 h 2282264"/>
                  <a:gd name="connsiteX5" fmla="*/ 1291804 w 2289980"/>
                  <a:gd name="connsiteY5" fmla="*/ 1138106 h 2282264"/>
                  <a:gd name="connsiteX6" fmla="*/ 1289319 w 2289980"/>
                  <a:gd name="connsiteY6" fmla="*/ 2273247 h 2282264"/>
                  <a:gd name="connsiteX7" fmla="*/ 2289980 w 2289980"/>
                  <a:gd name="connsiteY7" fmla="*/ 2282264 h 2282264"/>
                  <a:gd name="connsiteX8" fmla="*/ 2280183 w 2289980"/>
                  <a:gd name="connsiteY8" fmla="*/ 0 h 2282264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5402 w 2286714"/>
                  <a:gd name="connsiteY4" fmla="*/ 1142152 h 2273247"/>
                  <a:gd name="connsiteX5" fmla="*/ 1291804 w 2286714"/>
                  <a:gd name="connsiteY5" fmla="*/ 1138106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5402 w 2286714"/>
                  <a:gd name="connsiteY4" fmla="*/ 1142152 h 2273247"/>
                  <a:gd name="connsiteX5" fmla="*/ 1282006 w 2286714"/>
                  <a:gd name="connsiteY5" fmla="*/ 1134841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5402 w 2286714"/>
                  <a:gd name="connsiteY4" fmla="*/ 1142152 h 2273247"/>
                  <a:gd name="connsiteX5" fmla="*/ 1282006 w 2286714"/>
                  <a:gd name="connsiteY5" fmla="*/ 1147904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8668 w 2286714"/>
                  <a:gd name="connsiteY4" fmla="*/ 1151949 h 2273247"/>
                  <a:gd name="connsiteX5" fmla="*/ 1282006 w 2286714"/>
                  <a:gd name="connsiteY5" fmla="*/ 1147904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976325 w 2283388"/>
                  <a:gd name="connsiteY3" fmla="*/ 2259260 h 2272468"/>
                  <a:gd name="connsiteX4" fmla="*/ 985342 w 2283388"/>
                  <a:gd name="connsiteY4" fmla="*/ 1151949 h 2272468"/>
                  <a:gd name="connsiteX5" fmla="*/ 1278680 w 2283388"/>
                  <a:gd name="connsiteY5" fmla="*/ 1147904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976325 w 2283388"/>
                  <a:gd name="connsiteY3" fmla="*/ 2259260 h 2272468"/>
                  <a:gd name="connsiteX4" fmla="*/ 985342 w 2283388"/>
                  <a:gd name="connsiteY4" fmla="*/ 1151949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976325 w 2283388"/>
                  <a:gd name="connsiteY3" fmla="*/ 2259260 h 2272468"/>
                  <a:gd name="connsiteX4" fmla="*/ 995199 w 2283388"/>
                  <a:gd name="connsiteY4" fmla="*/ 1123643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1055177 w 2283388"/>
                  <a:gd name="connsiteY3" fmla="*/ 2249825 h 2272468"/>
                  <a:gd name="connsiteX4" fmla="*/ 995199 w 2283388"/>
                  <a:gd name="connsiteY4" fmla="*/ 1123643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1055177 w 2283388"/>
                  <a:gd name="connsiteY3" fmla="*/ 2249825 h 2272468"/>
                  <a:gd name="connsiteX4" fmla="*/ 1059267 w 2283388"/>
                  <a:gd name="connsiteY4" fmla="*/ 1128360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76998"/>
                  <a:gd name="connsiteY0" fmla="*/ 0 h 2270763"/>
                  <a:gd name="connsiteX1" fmla="*/ 5628 w 2276998"/>
                  <a:gd name="connsiteY1" fmla="*/ 230 h 2270763"/>
                  <a:gd name="connsiteX2" fmla="*/ 823 w 2276998"/>
                  <a:gd name="connsiteY2" fmla="*/ 2270763 h 2270763"/>
                  <a:gd name="connsiteX3" fmla="*/ 1055177 w 2276998"/>
                  <a:gd name="connsiteY3" fmla="*/ 2249825 h 2270763"/>
                  <a:gd name="connsiteX4" fmla="*/ 1059267 w 2276998"/>
                  <a:gd name="connsiteY4" fmla="*/ 1128360 h 2270763"/>
                  <a:gd name="connsiteX5" fmla="*/ 1204756 w 2276998"/>
                  <a:gd name="connsiteY5" fmla="*/ 1124315 h 2270763"/>
                  <a:gd name="connsiteX6" fmla="*/ 1226854 w 2276998"/>
                  <a:gd name="connsiteY6" fmla="*/ 2244941 h 2270763"/>
                  <a:gd name="connsiteX7" fmla="*/ 2229178 w 2276998"/>
                  <a:gd name="connsiteY7" fmla="*/ 2230008 h 2270763"/>
                  <a:gd name="connsiteX8" fmla="*/ 2276857 w 2276998"/>
                  <a:gd name="connsiteY8" fmla="*/ 0 h 2270763"/>
                  <a:gd name="connsiteX0" fmla="*/ 2523270 w 2523296"/>
                  <a:gd name="connsiteY0" fmla="*/ 0 h 2638743"/>
                  <a:gd name="connsiteX1" fmla="*/ 5628 w 2523296"/>
                  <a:gd name="connsiteY1" fmla="*/ 368210 h 2638743"/>
                  <a:gd name="connsiteX2" fmla="*/ 823 w 2523296"/>
                  <a:gd name="connsiteY2" fmla="*/ 2638743 h 2638743"/>
                  <a:gd name="connsiteX3" fmla="*/ 1055177 w 2523296"/>
                  <a:gd name="connsiteY3" fmla="*/ 2617805 h 2638743"/>
                  <a:gd name="connsiteX4" fmla="*/ 1059267 w 2523296"/>
                  <a:gd name="connsiteY4" fmla="*/ 1496340 h 2638743"/>
                  <a:gd name="connsiteX5" fmla="*/ 1204756 w 2523296"/>
                  <a:gd name="connsiteY5" fmla="*/ 1492295 h 2638743"/>
                  <a:gd name="connsiteX6" fmla="*/ 1226854 w 2523296"/>
                  <a:gd name="connsiteY6" fmla="*/ 2612921 h 2638743"/>
                  <a:gd name="connsiteX7" fmla="*/ 2229178 w 2523296"/>
                  <a:gd name="connsiteY7" fmla="*/ 2597988 h 2638743"/>
                  <a:gd name="connsiteX8" fmla="*/ 2523270 w 2523296"/>
                  <a:gd name="connsiteY8" fmla="*/ 0 h 2638743"/>
                  <a:gd name="connsiteX0" fmla="*/ 2232502 w 2233175"/>
                  <a:gd name="connsiteY0" fmla="*/ 4488 h 2270533"/>
                  <a:gd name="connsiteX1" fmla="*/ 5628 w 2233175"/>
                  <a:gd name="connsiteY1" fmla="*/ 0 h 2270533"/>
                  <a:gd name="connsiteX2" fmla="*/ 823 w 2233175"/>
                  <a:gd name="connsiteY2" fmla="*/ 2270533 h 2270533"/>
                  <a:gd name="connsiteX3" fmla="*/ 1055177 w 2233175"/>
                  <a:gd name="connsiteY3" fmla="*/ 2249595 h 2270533"/>
                  <a:gd name="connsiteX4" fmla="*/ 1059267 w 2233175"/>
                  <a:gd name="connsiteY4" fmla="*/ 1128130 h 2270533"/>
                  <a:gd name="connsiteX5" fmla="*/ 1204756 w 2233175"/>
                  <a:gd name="connsiteY5" fmla="*/ 1124085 h 2270533"/>
                  <a:gd name="connsiteX6" fmla="*/ 1226854 w 2233175"/>
                  <a:gd name="connsiteY6" fmla="*/ 2244711 h 2270533"/>
                  <a:gd name="connsiteX7" fmla="*/ 2229178 w 2233175"/>
                  <a:gd name="connsiteY7" fmla="*/ 2229778 h 2270533"/>
                  <a:gd name="connsiteX8" fmla="*/ 2232502 w 2233175"/>
                  <a:gd name="connsiteY8" fmla="*/ 4488 h 2270533"/>
                  <a:gd name="connsiteX0" fmla="*/ 2611278 w 2611951"/>
                  <a:gd name="connsiteY0" fmla="*/ 320573 h 2586618"/>
                  <a:gd name="connsiteX1" fmla="*/ 0 w 2611951"/>
                  <a:gd name="connsiteY1" fmla="*/ 0 h 2586618"/>
                  <a:gd name="connsiteX2" fmla="*/ 379599 w 2611951"/>
                  <a:gd name="connsiteY2" fmla="*/ 2586618 h 2586618"/>
                  <a:gd name="connsiteX3" fmla="*/ 1433953 w 2611951"/>
                  <a:gd name="connsiteY3" fmla="*/ 2565680 h 2586618"/>
                  <a:gd name="connsiteX4" fmla="*/ 1438043 w 2611951"/>
                  <a:gd name="connsiteY4" fmla="*/ 1444215 h 2586618"/>
                  <a:gd name="connsiteX5" fmla="*/ 1583532 w 2611951"/>
                  <a:gd name="connsiteY5" fmla="*/ 1440170 h 2586618"/>
                  <a:gd name="connsiteX6" fmla="*/ 1605630 w 2611951"/>
                  <a:gd name="connsiteY6" fmla="*/ 2560796 h 2586618"/>
                  <a:gd name="connsiteX7" fmla="*/ 2607954 w 2611951"/>
                  <a:gd name="connsiteY7" fmla="*/ 2545863 h 2586618"/>
                  <a:gd name="connsiteX8" fmla="*/ 2611278 w 2611951"/>
                  <a:gd name="connsiteY8" fmla="*/ 320573 h 2586618"/>
                  <a:gd name="connsiteX0" fmla="*/ 2231964 w 2232637"/>
                  <a:gd name="connsiteY0" fmla="*/ 0 h 2266045"/>
                  <a:gd name="connsiteX1" fmla="*/ 34660 w 2232637"/>
                  <a:gd name="connsiteY1" fmla="*/ 230 h 2266045"/>
                  <a:gd name="connsiteX2" fmla="*/ 285 w 2232637"/>
                  <a:gd name="connsiteY2" fmla="*/ 2266045 h 2266045"/>
                  <a:gd name="connsiteX3" fmla="*/ 1054639 w 2232637"/>
                  <a:gd name="connsiteY3" fmla="*/ 2245107 h 2266045"/>
                  <a:gd name="connsiteX4" fmla="*/ 1058729 w 2232637"/>
                  <a:gd name="connsiteY4" fmla="*/ 1123642 h 2266045"/>
                  <a:gd name="connsiteX5" fmla="*/ 1204218 w 2232637"/>
                  <a:gd name="connsiteY5" fmla="*/ 1119597 h 2266045"/>
                  <a:gd name="connsiteX6" fmla="*/ 1226316 w 2232637"/>
                  <a:gd name="connsiteY6" fmla="*/ 2240223 h 2266045"/>
                  <a:gd name="connsiteX7" fmla="*/ 2228640 w 2232637"/>
                  <a:gd name="connsiteY7" fmla="*/ 2225290 h 2266045"/>
                  <a:gd name="connsiteX8" fmla="*/ 2231964 w 2232637"/>
                  <a:gd name="connsiteY8" fmla="*/ 0 h 2266045"/>
                  <a:gd name="connsiteX0" fmla="*/ 2675249 w 2675922"/>
                  <a:gd name="connsiteY0" fmla="*/ 0 h 2681202"/>
                  <a:gd name="connsiteX1" fmla="*/ 477945 w 2675922"/>
                  <a:gd name="connsiteY1" fmla="*/ 230 h 2681202"/>
                  <a:gd name="connsiteX2" fmla="*/ 26 w 2675922"/>
                  <a:gd name="connsiteY2" fmla="*/ 2681202 h 2681202"/>
                  <a:gd name="connsiteX3" fmla="*/ 1497924 w 2675922"/>
                  <a:gd name="connsiteY3" fmla="*/ 2245107 h 2681202"/>
                  <a:gd name="connsiteX4" fmla="*/ 1502014 w 2675922"/>
                  <a:gd name="connsiteY4" fmla="*/ 1123642 h 2681202"/>
                  <a:gd name="connsiteX5" fmla="*/ 1647503 w 2675922"/>
                  <a:gd name="connsiteY5" fmla="*/ 1119597 h 2681202"/>
                  <a:gd name="connsiteX6" fmla="*/ 1669601 w 2675922"/>
                  <a:gd name="connsiteY6" fmla="*/ 2240223 h 2681202"/>
                  <a:gd name="connsiteX7" fmla="*/ 2671925 w 2675922"/>
                  <a:gd name="connsiteY7" fmla="*/ 2225290 h 2681202"/>
                  <a:gd name="connsiteX8" fmla="*/ 2675249 w 2675922"/>
                  <a:gd name="connsiteY8" fmla="*/ 0 h 2681202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24069 w 2197977"/>
                  <a:gd name="connsiteY4" fmla="*/ 1123642 h 2245107"/>
                  <a:gd name="connsiteX5" fmla="*/ 1169558 w 2197977"/>
                  <a:gd name="connsiteY5" fmla="*/ 1119597 h 2245107"/>
                  <a:gd name="connsiteX6" fmla="*/ 1191656 w 2197977"/>
                  <a:gd name="connsiteY6" fmla="*/ 2240223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09284 w 2197977"/>
                  <a:gd name="connsiteY4" fmla="*/ 1118925 h 2245107"/>
                  <a:gd name="connsiteX5" fmla="*/ 1169558 w 2197977"/>
                  <a:gd name="connsiteY5" fmla="*/ 1119597 h 2245107"/>
                  <a:gd name="connsiteX6" fmla="*/ 1191656 w 2197977"/>
                  <a:gd name="connsiteY6" fmla="*/ 2240223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24069 w 2197977"/>
                  <a:gd name="connsiteY4" fmla="*/ 1118925 h 2245107"/>
                  <a:gd name="connsiteX5" fmla="*/ 1169558 w 2197977"/>
                  <a:gd name="connsiteY5" fmla="*/ 1119597 h 2245107"/>
                  <a:gd name="connsiteX6" fmla="*/ 1191656 w 2197977"/>
                  <a:gd name="connsiteY6" fmla="*/ 2240223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24069 w 2197977"/>
                  <a:gd name="connsiteY4" fmla="*/ 1118925 h 2245107"/>
                  <a:gd name="connsiteX5" fmla="*/ 1169558 w 2197977"/>
                  <a:gd name="connsiteY5" fmla="*/ 1119597 h 2245107"/>
                  <a:gd name="connsiteX6" fmla="*/ 1176872 w 2197977"/>
                  <a:gd name="connsiteY6" fmla="*/ 2235506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408360"/>
                  <a:gd name="connsiteY0" fmla="*/ 0 h 2470610"/>
                  <a:gd name="connsiteX1" fmla="*/ 0 w 2408360"/>
                  <a:gd name="connsiteY1" fmla="*/ 230 h 2470610"/>
                  <a:gd name="connsiteX2" fmla="*/ 9978 w 2408360"/>
                  <a:gd name="connsiteY2" fmla="*/ 2237739 h 2470610"/>
                  <a:gd name="connsiteX3" fmla="*/ 1019979 w 2408360"/>
                  <a:gd name="connsiteY3" fmla="*/ 2245107 h 2470610"/>
                  <a:gd name="connsiteX4" fmla="*/ 1024069 w 2408360"/>
                  <a:gd name="connsiteY4" fmla="*/ 1118925 h 2470610"/>
                  <a:gd name="connsiteX5" fmla="*/ 1169558 w 2408360"/>
                  <a:gd name="connsiteY5" fmla="*/ 1119597 h 2470610"/>
                  <a:gd name="connsiteX6" fmla="*/ 1176872 w 2408360"/>
                  <a:gd name="connsiteY6" fmla="*/ 2235506 h 2470610"/>
                  <a:gd name="connsiteX7" fmla="*/ 2408360 w 2408360"/>
                  <a:gd name="connsiteY7" fmla="*/ 2470610 h 2470610"/>
                  <a:gd name="connsiteX8" fmla="*/ 2197304 w 2408360"/>
                  <a:gd name="connsiteY8" fmla="*/ 0 h 2470610"/>
                  <a:gd name="connsiteX0" fmla="*/ 2197304 w 2206302"/>
                  <a:gd name="connsiteY0" fmla="*/ 0 h 2246520"/>
                  <a:gd name="connsiteX1" fmla="*/ 0 w 2206302"/>
                  <a:gd name="connsiteY1" fmla="*/ 230 h 2246520"/>
                  <a:gd name="connsiteX2" fmla="*/ 9978 w 2206302"/>
                  <a:gd name="connsiteY2" fmla="*/ 2237739 h 2246520"/>
                  <a:gd name="connsiteX3" fmla="*/ 1019979 w 2206302"/>
                  <a:gd name="connsiteY3" fmla="*/ 2245107 h 2246520"/>
                  <a:gd name="connsiteX4" fmla="*/ 1024069 w 2206302"/>
                  <a:gd name="connsiteY4" fmla="*/ 1118925 h 2246520"/>
                  <a:gd name="connsiteX5" fmla="*/ 1169558 w 2206302"/>
                  <a:gd name="connsiteY5" fmla="*/ 1119597 h 2246520"/>
                  <a:gd name="connsiteX6" fmla="*/ 1176872 w 2206302"/>
                  <a:gd name="connsiteY6" fmla="*/ 2235506 h 2246520"/>
                  <a:gd name="connsiteX7" fmla="*/ 2206302 w 2206302"/>
                  <a:gd name="connsiteY7" fmla="*/ 2246520 h 2246520"/>
                  <a:gd name="connsiteX8" fmla="*/ 2197304 w 2206302"/>
                  <a:gd name="connsiteY8" fmla="*/ 0 h 2246520"/>
                  <a:gd name="connsiteX0" fmla="*/ 2197304 w 2197633"/>
                  <a:gd name="connsiteY0" fmla="*/ 0 h 2245107"/>
                  <a:gd name="connsiteX1" fmla="*/ 0 w 2197633"/>
                  <a:gd name="connsiteY1" fmla="*/ 230 h 2245107"/>
                  <a:gd name="connsiteX2" fmla="*/ 9978 w 2197633"/>
                  <a:gd name="connsiteY2" fmla="*/ 2237739 h 2245107"/>
                  <a:gd name="connsiteX3" fmla="*/ 1019979 w 2197633"/>
                  <a:gd name="connsiteY3" fmla="*/ 2245107 h 2245107"/>
                  <a:gd name="connsiteX4" fmla="*/ 1024069 w 2197633"/>
                  <a:gd name="connsiteY4" fmla="*/ 1118925 h 2245107"/>
                  <a:gd name="connsiteX5" fmla="*/ 1169558 w 2197633"/>
                  <a:gd name="connsiteY5" fmla="*/ 1119597 h 2245107"/>
                  <a:gd name="connsiteX6" fmla="*/ 1176872 w 2197633"/>
                  <a:gd name="connsiteY6" fmla="*/ 2235506 h 2245107"/>
                  <a:gd name="connsiteX7" fmla="*/ 2181661 w 2197633"/>
                  <a:gd name="connsiteY7" fmla="*/ 2225291 h 2245107"/>
                  <a:gd name="connsiteX8" fmla="*/ 2197304 w 2197633"/>
                  <a:gd name="connsiteY8" fmla="*/ 0 h 2245107"/>
                  <a:gd name="connsiteX0" fmla="*/ 2197304 w 2201374"/>
                  <a:gd name="connsiteY0" fmla="*/ 0 h 2245107"/>
                  <a:gd name="connsiteX1" fmla="*/ 0 w 2201374"/>
                  <a:gd name="connsiteY1" fmla="*/ 230 h 2245107"/>
                  <a:gd name="connsiteX2" fmla="*/ 9978 w 2201374"/>
                  <a:gd name="connsiteY2" fmla="*/ 2237739 h 2245107"/>
                  <a:gd name="connsiteX3" fmla="*/ 1019979 w 2201374"/>
                  <a:gd name="connsiteY3" fmla="*/ 2245107 h 2245107"/>
                  <a:gd name="connsiteX4" fmla="*/ 1024069 w 2201374"/>
                  <a:gd name="connsiteY4" fmla="*/ 1118925 h 2245107"/>
                  <a:gd name="connsiteX5" fmla="*/ 1169558 w 2201374"/>
                  <a:gd name="connsiteY5" fmla="*/ 1119597 h 2245107"/>
                  <a:gd name="connsiteX6" fmla="*/ 1176872 w 2201374"/>
                  <a:gd name="connsiteY6" fmla="*/ 2235506 h 2245107"/>
                  <a:gd name="connsiteX7" fmla="*/ 2201374 w 2201374"/>
                  <a:gd name="connsiteY7" fmla="*/ 2239444 h 2245107"/>
                  <a:gd name="connsiteX8" fmla="*/ 2197304 w 2201374"/>
                  <a:gd name="connsiteY8" fmla="*/ 0 h 2245107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5051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69558 w 2201374"/>
                  <a:gd name="connsiteY5" fmla="*/ 1119597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40389"/>
                  <a:gd name="connsiteX1" fmla="*/ 0 w 2201374"/>
                  <a:gd name="connsiteY1" fmla="*/ 230 h 2240389"/>
                  <a:gd name="connsiteX2" fmla="*/ 9978 w 2201374"/>
                  <a:gd name="connsiteY2" fmla="*/ 2237739 h 2240389"/>
                  <a:gd name="connsiteX3" fmla="*/ 1034764 w 2201374"/>
                  <a:gd name="connsiteY3" fmla="*/ 2240389 h 2240389"/>
                  <a:gd name="connsiteX4" fmla="*/ 1024069 w 2201374"/>
                  <a:gd name="connsiteY4" fmla="*/ 1118925 h 2240389"/>
                  <a:gd name="connsiteX5" fmla="*/ 1169558 w 2201374"/>
                  <a:gd name="connsiteY5" fmla="*/ 1119597 h 2240389"/>
                  <a:gd name="connsiteX6" fmla="*/ 1176872 w 2201374"/>
                  <a:gd name="connsiteY6" fmla="*/ 2235506 h 2240389"/>
                  <a:gd name="connsiteX7" fmla="*/ 2201374 w 2201374"/>
                  <a:gd name="connsiteY7" fmla="*/ 2239444 h 2240389"/>
                  <a:gd name="connsiteX8" fmla="*/ 2197304 w 2201374"/>
                  <a:gd name="connsiteY8" fmla="*/ 0 h 2240389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24908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69558 w 2201374"/>
                  <a:gd name="connsiteY5" fmla="*/ 1119597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69558 w 2201374"/>
                  <a:gd name="connsiteY5" fmla="*/ 1119597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4069 w 2201374"/>
                  <a:gd name="connsiteY4" fmla="*/ 1104772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6534 w 2201374"/>
                  <a:gd name="connsiteY4" fmla="*/ 1114208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1606 w 2201374"/>
                  <a:gd name="connsiteY4" fmla="*/ 1109491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33926 w 2201374"/>
                  <a:gd name="connsiteY4" fmla="*/ 1111849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29835 w 2201374"/>
                  <a:gd name="connsiteY3" fmla="*/ 2238030 h 2239444"/>
                  <a:gd name="connsiteX4" fmla="*/ 1033926 w 2201374"/>
                  <a:gd name="connsiteY4" fmla="*/ 1111849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01374" h="2239444">
                    <a:moveTo>
                      <a:pt x="2197304" y="0"/>
                    </a:moveTo>
                    <a:lnTo>
                      <a:pt x="0" y="230"/>
                    </a:lnTo>
                    <a:cubicBezTo>
                      <a:pt x="4149" y="784391"/>
                      <a:pt x="5829" y="1453578"/>
                      <a:pt x="9978" y="2237739"/>
                    </a:cubicBezTo>
                    <a:lnTo>
                      <a:pt x="1029835" y="2238030"/>
                    </a:lnTo>
                    <a:cubicBezTo>
                      <a:pt x="1032841" y="1868926"/>
                      <a:pt x="1030920" y="1480953"/>
                      <a:pt x="1033926" y="1111849"/>
                    </a:cubicBezTo>
                    <a:lnTo>
                      <a:pt x="1176951" y="1110161"/>
                    </a:lnTo>
                    <a:cubicBezTo>
                      <a:pt x="1177211" y="1485276"/>
                      <a:pt x="1176612" y="1860391"/>
                      <a:pt x="1176872" y="2235506"/>
                    </a:cubicBezTo>
                    <a:lnTo>
                      <a:pt x="2201374" y="2239444"/>
                    </a:lnTo>
                    <a:cubicBezTo>
                      <a:pt x="2198108" y="1478689"/>
                      <a:pt x="2200570" y="760755"/>
                      <a:pt x="2197304" y="0"/>
                    </a:cubicBezTo>
                    <a:close/>
                  </a:path>
                </a:pathLst>
              </a:custGeom>
              <a:noFill/>
              <a:ln w="57150">
                <a:solidFill>
                  <a:schemeClr val="accent2">
                    <a:lumMod val="75000"/>
                    <a:alpha val="80000"/>
                  </a:schemeClr>
                </a:solidFill>
                <a:headEnd type="none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883913" y="2742714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5003771" y="2742714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889463" y="5016574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877957" y="5019676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880332" y="3881361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020255" y="3881359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4018968" y="5020209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008532" y="5022473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4384300" y="838912"/>
            <a:ext cx="3217129" cy="2475228"/>
            <a:chOff x="5469671" y="4114800"/>
            <a:chExt cx="3217129" cy="2475228"/>
          </a:xfrm>
        </p:grpSpPr>
        <p:pic>
          <p:nvPicPr>
            <p:cNvPr id="17" name="Picture 2" descr="C:\Users\Roip\Copy\biharmonic\Biharmonic Coordinates\Dropbox Shared\data\pants\mean value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671" y="4114800"/>
              <a:ext cx="3217129" cy="2475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5503012" y="4164992"/>
              <a:ext cx="3095622" cy="2391098"/>
              <a:chOff x="5591178" y="2766082"/>
              <a:chExt cx="3095622" cy="2391098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5640093" y="2838922"/>
                <a:ext cx="2996487" cy="2259056"/>
              </a:xfrm>
              <a:custGeom>
                <a:avLst/>
                <a:gdLst>
                  <a:gd name="connsiteX0" fmla="*/ 0 w 649856"/>
                  <a:gd name="connsiteY0" fmla="*/ 0 h 1604513"/>
                  <a:gd name="connsiteX1" fmla="*/ 431321 w 649856"/>
                  <a:gd name="connsiteY1" fmla="*/ 437072 h 1604513"/>
                  <a:gd name="connsiteX2" fmla="*/ 586596 w 649856"/>
                  <a:gd name="connsiteY2" fmla="*/ 1098430 h 1604513"/>
                  <a:gd name="connsiteX3" fmla="*/ 310551 w 649856"/>
                  <a:gd name="connsiteY3" fmla="*/ 1397479 h 1604513"/>
                  <a:gd name="connsiteX4" fmla="*/ 649856 w 649856"/>
                  <a:gd name="connsiteY4" fmla="*/ 1604513 h 1604513"/>
                  <a:gd name="connsiteX0" fmla="*/ 757194 w 757194"/>
                  <a:gd name="connsiteY0" fmla="*/ 0 h 1842842"/>
                  <a:gd name="connsiteX1" fmla="*/ 120770 w 757194"/>
                  <a:gd name="connsiteY1" fmla="*/ 675401 h 1842842"/>
                  <a:gd name="connsiteX2" fmla="*/ 276045 w 757194"/>
                  <a:gd name="connsiteY2" fmla="*/ 1336759 h 1842842"/>
                  <a:gd name="connsiteX3" fmla="*/ 0 w 757194"/>
                  <a:gd name="connsiteY3" fmla="*/ 1635808 h 1842842"/>
                  <a:gd name="connsiteX4" fmla="*/ 339305 w 757194"/>
                  <a:gd name="connsiteY4" fmla="*/ 1842842 h 1842842"/>
                  <a:gd name="connsiteX0" fmla="*/ 1000664 w 1000664"/>
                  <a:gd name="connsiteY0" fmla="*/ 0 h 1842842"/>
                  <a:gd name="connsiteX1" fmla="*/ 120770 w 1000664"/>
                  <a:gd name="connsiteY1" fmla="*/ 675401 h 1842842"/>
                  <a:gd name="connsiteX2" fmla="*/ 276045 w 1000664"/>
                  <a:gd name="connsiteY2" fmla="*/ 1336759 h 1842842"/>
                  <a:gd name="connsiteX3" fmla="*/ 0 w 1000664"/>
                  <a:gd name="connsiteY3" fmla="*/ 1635808 h 1842842"/>
                  <a:gd name="connsiteX4" fmla="*/ 339305 w 1000664"/>
                  <a:gd name="connsiteY4" fmla="*/ 1842842 h 1842842"/>
                  <a:gd name="connsiteX0" fmla="*/ 1000664 w 1000664"/>
                  <a:gd name="connsiteY0" fmla="*/ 0 h 1842842"/>
                  <a:gd name="connsiteX1" fmla="*/ 757193 w 1000664"/>
                  <a:gd name="connsiteY1" fmla="*/ 0 h 1842842"/>
                  <a:gd name="connsiteX2" fmla="*/ 120770 w 1000664"/>
                  <a:gd name="connsiteY2" fmla="*/ 675401 h 1842842"/>
                  <a:gd name="connsiteX3" fmla="*/ 276045 w 1000664"/>
                  <a:gd name="connsiteY3" fmla="*/ 1336759 h 1842842"/>
                  <a:gd name="connsiteX4" fmla="*/ 0 w 1000664"/>
                  <a:gd name="connsiteY4" fmla="*/ 1635808 h 1842842"/>
                  <a:gd name="connsiteX5" fmla="*/ 339305 w 1000664"/>
                  <a:gd name="connsiteY5" fmla="*/ 1842842 h 1842842"/>
                  <a:gd name="connsiteX0" fmla="*/ 1000664 w 1000664"/>
                  <a:gd name="connsiteY0" fmla="*/ 0 h 1842842"/>
                  <a:gd name="connsiteX1" fmla="*/ 757193 w 1000664"/>
                  <a:gd name="connsiteY1" fmla="*/ 0 h 1842842"/>
                  <a:gd name="connsiteX2" fmla="*/ 370881 w 1000664"/>
                  <a:gd name="connsiteY2" fmla="*/ 686903 h 1842842"/>
                  <a:gd name="connsiteX3" fmla="*/ 276045 w 1000664"/>
                  <a:gd name="connsiteY3" fmla="*/ 1336759 h 1842842"/>
                  <a:gd name="connsiteX4" fmla="*/ 0 w 1000664"/>
                  <a:gd name="connsiteY4" fmla="*/ 1635808 h 1842842"/>
                  <a:gd name="connsiteX5" fmla="*/ 339305 w 1000664"/>
                  <a:gd name="connsiteY5" fmla="*/ 1842842 h 1842842"/>
                  <a:gd name="connsiteX0" fmla="*/ 1000664 w 1000664"/>
                  <a:gd name="connsiteY0" fmla="*/ 0 h 2298592"/>
                  <a:gd name="connsiteX1" fmla="*/ 757193 w 1000664"/>
                  <a:gd name="connsiteY1" fmla="*/ 0 h 2298592"/>
                  <a:gd name="connsiteX2" fmla="*/ 757193 w 1000664"/>
                  <a:gd name="connsiteY2" fmla="*/ 2298592 h 2298592"/>
                  <a:gd name="connsiteX3" fmla="*/ 276045 w 1000664"/>
                  <a:gd name="connsiteY3" fmla="*/ 1336759 h 2298592"/>
                  <a:gd name="connsiteX4" fmla="*/ 0 w 1000664"/>
                  <a:gd name="connsiteY4" fmla="*/ 1635808 h 2298592"/>
                  <a:gd name="connsiteX5" fmla="*/ 339305 w 1000664"/>
                  <a:gd name="connsiteY5" fmla="*/ 1842842 h 2298592"/>
                  <a:gd name="connsiteX0" fmla="*/ 1000664 w 1772952"/>
                  <a:gd name="connsiteY0" fmla="*/ 0 h 2298592"/>
                  <a:gd name="connsiteX1" fmla="*/ 757193 w 1772952"/>
                  <a:gd name="connsiteY1" fmla="*/ 0 h 2298592"/>
                  <a:gd name="connsiteX2" fmla="*/ 757193 w 1772952"/>
                  <a:gd name="connsiteY2" fmla="*/ 2298592 h 2298592"/>
                  <a:gd name="connsiteX3" fmla="*/ 1772952 w 1772952"/>
                  <a:gd name="connsiteY3" fmla="*/ 2298592 h 2298592"/>
                  <a:gd name="connsiteX4" fmla="*/ 0 w 1772952"/>
                  <a:gd name="connsiteY4" fmla="*/ 1635808 h 2298592"/>
                  <a:gd name="connsiteX5" fmla="*/ 339305 w 1772952"/>
                  <a:gd name="connsiteY5" fmla="*/ 1842842 h 2298592"/>
                  <a:gd name="connsiteX0" fmla="*/ 661359 w 1433647"/>
                  <a:gd name="connsiteY0" fmla="*/ 0 h 2298592"/>
                  <a:gd name="connsiteX1" fmla="*/ 417888 w 1433647"/>
                  <a:gd name="connsiteY1" fmla="*/ 0 h 2298592"/>
                  <a:gd name="connsiteX2" fmla="*/ 417888 w 1433647"/>
                  <a:gd name="connsiteY2" fmla="*/ 2298592 h 2298592"/>
                  <a:gd name="connsiteX3" fmla="*/ 1433647 w 1433647"/>
                  <a:gd name="connsiteY3" fmla="*/ 2298592 h 2298592"/>
                  <a:gd name="connsiteX4" fmla="*/ 1433647 w 1433647"/>
                  <a:gd name="connsiteY4" fmla="*/ 1158480 h 2298592"/>
                  <a:gd name="connsiteX5" fmla="*/ 0 w 1433647"/>
                  <a:gd name="connsiteY5" fmla="*/ 1842842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330398 w 1330398"/>
                  <a:gd name="connsiteY5" fmla="*/ 1152729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330398 w 1330398"/>
                  <a:gd name="connsiteY5" fmla="*/ 1169982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140616 w 1330398"/>
                  <a:gd name="connsiteY5" fmla="*/ 1169982 h 2298592"/>
                  <a:gd name="connsiteX6" fmla="*/ 1330398 w 1330398"/>
                  <a:gd name="connsiteY6" fmla="*/ 1169982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244133 w 1330398"/>
                  <a:gd name="connsiteY5" fmla="*/ 2100856 h 2298592"/>
                  <a:gd name="connsiteX6" fmla="*/ 1330398 w 1330398"/>
                  <a:gd name="connsiteY6" fmla="*/ 1169982 h 2298592"/>
                  <a:gd name="connsiteX0" fmla="*/ 243471 w 1341900"/>
                  <a:gd name="connsiteY0" fmla="*/ 0 h 2298592"/>
                  <a:gd name="connsiteX1" fmla="*/ 0 w 1341900"/>
                  <a:gd name="connsiteY1" fmla="*/ 0 h 2298592"/>
                  <a:gd name="connsiteX2" fmla="*/ 0 w 1341900"/>
                  <a:gd name="connsiteY2" fmla="*/ 2298592 h 2298592"/>
                  <a:gd name="connsiteX3" fmla="*/ 1015759 w 1341900"/>
                  <a:gd name="connsiteY3" fmla="*/ 2298592 h 2298592"/>
                  <a:gd name="connsiteX4" fmla="*/ 1015759 w 1341900"/>
                  <a:gd name="connsiteY4" fmla="*/ 1158480 h 2298592"/>
                  <a:gd name="connsiteX5" fmla="*/ 1244133 w 1341900"/>
                  <a:gd name="connsiteY5" fmla="*/ 2100856 h 2298592"/>
                  <a:gd name="connsiteX6" fmla="*/ 1330398 w 1341900"/>
                  <a:gd name="connsiteY6" fmla="*/ 1169982 h 2298592"/>
                  <a:gd name="connsiteX7" fmla="*/ 1313144 w 1341900"/>
                  <a:gd name="connsiteY7" fmla="*/ 1169982 h 2298592"/>
                  <a:gd name="connsiteX0" fmla="*/ 243471 w 2806233"/>
                  <a:gd name="connsiteY0" fmla="*/ 0 h 2298592"/>
                  <a:gd name="connsiteX1" fmla="*/ 0 w 2806233"/>
                  <a:gd name="connsiteY1" fmla="*/ 0 h 2298592"/>
                  <a:gd name="connsiteX2" fmla="*/ 0 w 2806233"/>
                  <a:gd name="connsiteY2" fmla="*/ 2298592 h 2298592"/>
                  <a:gd name="connsiteX3" fmla="*/ 1015759 w 2806233"/>
                  <a:gd name="connsiteY3" fmla="*/ 2298592 h 2298592"/>
                  <a:gd name="connsiteX4" fmla="*/ 1015759 w 2806233"/>
                  <a:gd name="connsiteY4" fmla="*/ 1158480 h 2298592"/>
                  <a:gd name="connsiteX5" fmla="*/ 1244133 w 2806233"/>
                  <a:gd name="connsiteY5" fmla="*/ 2100856 h 2298592"/>
                  <a:gd name="connsiteX6" fmla="*/ 1330398 w 2806233"/>
                  <a:gd name="connsiteY6" fmla="*/ 1169982 h 2298592"/>
                  <a:gd name="connsiteX7" fmla="*/ 2802638 w 2806233"/>
                  <a:gd name="connsiteY7" fmla="*/ 1261997 h 2298592"/>
                  <a:gd name="connsiteX0" fmla="*/ 243471 w 2950246"/>
                  <a:gd name="connsiteY0" fmla="*/ 0 h 2298592"/>
                  <a:gd name="connsiteX1" fmla="*/ 0 w 2950246"/>
                  <a:gd name="connsiteY1" fmla="*/ 0 h 2298592"/>
                  <a:gd name="connsiteX2" fmla="*/ 0 w 2950246"/>
                  <a:gd name="connsiteY2" fmla="*/ 2298592 h 2298592"/>
                  <a:gd name="connsiteX3" fmla="*/ 1015759 w 2950246"/>
                  <a:gd name="connsiteY3" fmla="*/ 2298592 h 2298592"/>
                  <a:gd name="connsiteX4" fmla="*/ 1015759 w 2950246"/>
                  <a:gd name="connsiteY4" fmla="*/ 1158480 h 2298592"/>
                  <a:gd name="connsiteX5" fmla="*/ 1244133 w 2950246"/>
                  <a:gd name="connsiteY5" fmla="*/ 2100856 h 2298592"/>
                  <a:gd name="connsiteX6" fmla="*/ 1330398 w 2950246"/>
                  <a:gd name="connsiteY6" fmla="*/ 1169982 h 2298592"/>
                  <a:gd name="connsiteX7" fmla="*/ 2704873 w 2950246"/>
                  <a:gd name="connsiteY7" fmla="*/ 1238993 h 2298592"/>
                  <a:gd name="connsiteX8" fmla="*/ 2802638 w 2950246"/>
                  <a:gd name="connsiteY8" fmla="*/ 1261997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877400"/>
                  <a:gd name="connsiteY0" fmla="*/ 0 h 2298592"/>
                  <a:gd name="connsiteX1" fmla="*/ 0 w 2877400"/>
                  <a:gd name="connsiteY1" fmla="*/ 0 h 2298592"/>
                  <a:gd name="connsiteX2" fmla="*/ 0 w 2877400"/>
                  <a:gd name="connsiteY2" fmla="*/ 2298592 h 2298592"/>
                  <a:gd name="connsiteX3" fmla="*/ 1015759 w 2877400"/>
                  <a:gd name="connsiteY3" fmla="*/ 2298592 h 2298592"/>
                  <a:gd name="connsiteX4" fmla="*/ 1015759 w 2877400"/>
                  <a:gd name="connsiteY4" fmla="*/ 1158480 h 2298592"/>
                  <a:gd name="connsiteX5" fmla="*/ 1244133 w 2877400"/>
                  <a:gd name="connsiteY5" fmla="*/ 2100856 h 2298592"/>
                  <a:gd name="connsiteX6" fmla="*/ 1330398 w 2877400"/>
                  <a:gd name="connsiteY6" fmla="*/ 1169982 h 2298592"/>
                  <a:gd name="connsiteX7" fmla="*/ 2727876 w 2877400"/>
                  <a:gd name="connsiteY7" fmla="*/ 813423 h 2298592"/>
                  <a:gd name="connsiteX8" fmla="*/ 2802638 w 2877400"/>
                  <a:gd name="connsiteY8" fmla="*/ 1261997 h 2298592"/>
                  <a:gd name="connsiteX9" fmla="*/ 243471 w 2877400"/>
                  <a:gd name="connsiteY9" fmla="*/ 0 h 2298592"/>
                  <a:gd name="connsiteX0" fmla="*/ 243471 w 2877400"/>
                  <a:gd name="connsiteY0" fmla="*/ 0 h 2298592"/>
                  <a:gd name="connsiteX1" fmla="*/ 0 w 2877400"/>
                  <a:gd name="connsiteY1" fmla="*/ 0 h 2298592"/>
                  <a:gd name="connsiteX2" fmla="*/ 0 w 2877400"/>
                  <a:gd name="connsiteY2" fmla="*/ 2298592 h 2298592"/>
                  <a:gd name="connsiteX3" fmla="*/ 1015759 w 2877400"/>
                  <a:gd name="connsiteY3" fmla="*/ 2298592 h 2298592"/>
                  <a:gd name="connsiteX4" fmla="*/ 1015759 w 2877400"/>
                  <a:gd name="connsiteY4" fmla="*/ 1158480 h 2298592"/>
                  <a:gd name="connsiteX5" fmla="*/ 1244133 w 2877400"/>
                  <a:gd name="connsiteY5" fmla="*/ 2100856 h 2298592"/>
                  <a:gd name="connsiteX6" fmla="*/ 1330398 w 2877400"/>
                  <a:gd name="connsiteY6" fmla="*/ 1169982 h 2298592"/>
                  <a:gd name="connsiteX7" fmla="*/ 2727876 w 2877400"/>
                  <a:gd name="connsiteY7" fmla="*/ 813423 h 2298592"/>
                  <a:gd name="connsiteX8" fmla="*/ 2802638 w 2877400"/>
                  <a:gd name="connsiteY8" fmla="*/ 1261997 h 2298592"/>
                  <a:gd name="connsiteX9" fmla="*/ 243471 w 2877400"/>
                  <a:gd name="connsiteY9" fmla="*/ 0 h 2298592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244133 w 2802638"/>
                  <a:gd name="connsiteY5" fmla="*/ 2100856 h 2298592"/>
                  <a:gd name="connsiteX6" fmla="*/ 1330398 w 2802638"/>
                  <a:gd name="connsiteY6" fmla="*/ 1169982 h 2298592"/>
                  <a:gd name="connsiteX7" fmla="*/ 2727876 w 2802638"/>
                  <a:gd name="connsiteY7" fmla="*/ 813423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244133 w 2802638"/>
                  <a:gd name="connsiteY5" fmla="*/ 2100856 h 2298592"/>
                  <a:gd name="connsiteX6" fmla="*/ 1330398 w 2802638"/>
                  <a:gd name="connsiteY6" fmla="*/ 1169982 h 2298592"/>
                  <a:gd name="connsiteX7" fmla="*/ 2727876 w 2802638"/>
                  <a:gd name="connsiteY7" fmla="*/ 813423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802638"/>
                  <a:gd name="connsiteY0" fmla="*/ 0 h 2417936"/>
                  <a:gd name="connsiteX1" fmla="*/ 0 w 2802638"/>
                  <a:gd name="connsiteY1" fmla="*/ 0 h 2417936"/>
                  <a:gd name="connsiteX2" fmla="*/ 0 w 2802638"/>
                  <a:gd name="connsiteY2" fmla="*/ 2298592 h 2417936"/>
                  <a:gd name="connsiteX3" fmla="*/ 1015759 w 2802638"/>
                  <a:gd name="connsiteY3" fmla="*/ 2298592 h 2417936"/>
                  <a:gd name="connsiteX4" fmla="*/ 1015759 w 2802638"/>
                  <a:gd name="connsiteY4" fmla="*/ 1158480 h 2417936"/>
                  <a:gd name="connsiteX5" fmla="*/ 1244133 w 2802638"/>
                  <a:gd name="connsiteY5" fmla="*/ 2100856 h 2417936"/>
                  <a:gd name="connsiteX6" fmla="*/ 1612194 w 2802638"/>
                  <a:gd name="connsiteY6" fmla="*/ 2417936 h 2417936"/>
                  <a:gd name="connsiteX7" fmla="*/ 2727876 w 2802638"/>
                  <a:gd name="connsiteY7" fmla="*/ 813423 h 2417936"/>
                  <a:gd name="connsiteX8" fmla="*/ 2802638 w 2802638"/>
                  <a:gd name="connsiteY8" fmla="*/ 1261997 h 2417936"/>
                  <a:gd name="connsiteX9" fmla="*/ 243471 w 2802638"/>
                  <a:gd name="connsiteY9" fmla="*/ 0 h 2417936"/>
                  <a:gd name="connsiteX0" fmla="*/ 243471 w 2802638"/>
                  <a:gd name="connsiteY0" fmla="*/ 0 h 2417936"/>
                  <a:gd name="connsiteX1" fmla="*/ 0 w 2802638"/>
                  <a:gd name="connsiteY1" fmla="*/ 0 h 2417936"/>
                  <a:gd name="connsiteX2" fmla="*/ 0 w 2802638"/>
                  <a:gd name="connsiteY2" fmla="*/ 2298592 h 2417936"/>
                  <a:gd name="connsiteX3" fmla="*/ 1015759 w 2802638"/>
                  <a:gd name="connsiteY3" fmla="*/ 2298592 h 2417936"/>
                  <a:gd name="connsiteX4" fmla="*/ 1015759 w 2802638"/>
                  <a:gd name="connsiteY4" fmla="*/ 1158480 h 2417936"/>
                  <a:gd name="connsiteX5" fmla="*/ 1318895 w 2802638"/>
                  <a:gd name="connsiteY5" fmla="*/ 1164231 h 2417936"/>
                  <a:gd name="connsiteX6" fmla="*/ 1612194 w 2802638"/>
                  <a:gd name="connsiteY6" fmla="*/ 2417936 h 2417936"/>
                  <a:gd name="connsiteX7" fmla="*/ 2727876 w 2802638"/>
                  <a:gd name="connsiteY7" fmla="*/ 813423 h 2417936"/>
                  <a:gd name="connsiteX8" fmla="*/ 2802638 w 2802638"/>
                  <a:gd name="connsiteY8" fmla="*/ 1261997 h 2417936"/>
                  <a:gd name="connsiteX9" fmla="*/ 243471 w 2802638"/>
                  <a:gd name="connsiteY9" fmla="*/ 0 h 2417936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318895 w 2802638"/>
                  <a:gd name="connsiteY5" fmla="*/ 1164231 h 2298592"/>
                  <a:gd name="connsiteX6" fmla="*/ 1330397 w 2802638"/>
                  <a:gd name="connsiteY6" fmla="*/ 2298592 h 2298592"/>
                  <a:gd name="connsiteX7" fmla="*/ 2727876 w 2802638"/>
                  <a:gd name="connsiteY7" fmla="*/ 813423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318895 w 2802638"/>
                  <a:gd name="connsiteY5" fmla="*/ 1164231 h 2298592"/>
                  <a:gd name="connsiteX6" fmla="*/ 1330397 w 2802638"/>
                  <a:gd name="connsiteY6" fmla="*/ 2298592 h 2298592"/>
                  <a:gd name="connsiteX7" fmla="*/ 2320337 w 2802638"/>
                  <a:gd name="connsiteY7" fmla="*/ 2298592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9" fmla="*/ 243471 w 2320337"/>
                  <a:gd name="connsiteY9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706650 w 2706650"/>
                  <a:gd name="connsiteY0" fmla="*/ 77973 h 2376565"/>
                  <a:gd name="connsiteX1" fmla="*/ 0 w 2706650"/>
                  <a:gd name="connsiteY1" fmla="*/ 0 h 2376565"/>
                  <a:gd name="connsiteX2" fmla="*/ 386313 w 2706650"/>
                  <a:gd name="connsiteY2" fmla="*/ 2376565 h 2376565"/>
                  <a:gd name="connsiteX3" fmla="*/ 1402072 w 2706650"/>
                  <a:gd name="connsiteY3" fmla="*/ 2376565 h 2376565"/>
                  <a:gd name="connsiteX4" fmla="*/ 1402072 w 2706650"/>
                  <a:gd name="connsiteY4" fmla="*/ 1236453 h 2376565"/>
                  <a:gd name="connsiteX5" fmla="*/ 1705208 w 2706650"/>
                  <a:gd name="connsiteY5" fmla="*/ 1242204 h 2376565"/>
                  <a:gd name="connsiteX6" fmla="*/ 1716710 w 2706650"/>
                  <a:gd name="connsiteY6" fmla="*/ 2376565 h 2376565"/>
                  <a:gd name="connsiteX7" fmla="*/ 2706650 w 2706650"/>
                  <a:gd name="connsiteY7" fmla="*/ 2376565 h 2376565"/>
                  <a:gd name="connsiteX8" fmla="*/ 2706650 w 2706650"/>
                  <a:gd name="connsiteY8" fmla="*/ 77973 h 2376565"/>
                  <a:gd name="connsiteX0" fmla="*/ 2516815 w 2516815"/>
                  <a:gd name="connsiteY0" fmla="*/ 77973 h 2376565"/>
                  <a:gd name="connsiteX1" fmla="*/ 0 w 2516815"/>
                  <a:gd name="connsiteY1" fmla="*/ 0 h 2376565"/>
                  <a:gd name="connsiteX2" fmla="*/ 196478 w 2516815"/>
                  <a:gd name="connsiteY2" fmla="*/ 2376565 h 2376565"/>
                  <a:gd name="connsiteX3" fmla="*/ 1212237 w 2516815"/>
                  <a:gd name="connsiteY3" fmla="*/ 2376565 h 2376565"/>
                  <a:gd name="connsiteX4" fmla="*/ 1212237 w 2516815"/>
                  <a:gd name="connsiteY4" fmla="*/ 1236453 h 2376565"/>
                  <a:gd name="connsiteX5" fmla="*/ 1515373 w 2516815"/>
                  <a:gd name="connsiteY5" fmla="*/ 1242204 h 2376565"/>
                  <a:gd name="connsiteX6" fmla="*/ 1526875 w 2516815"/>
                  <a:gd name="connsiteY6" fmla="*/ 2376565 h 2376565"/>
                  <a:gd name="connsiteX7" fmla="*/ 2516815 w 2516815"/>
                  <a:gd name="connsiteY7" fmla="*/ 2376565 h 2376565"/>
                  <a:gd name="connsiteX8" fmla="*/ 2516815 w 2516815"/>
                  <a:gd name="connsiteY8" fmla="*/ 77973 h 2376565"/>
                  <a:gd name="connsiteX0" fmla="*/ 2332785 w 2332785"/>
                  <a:gd name="connsiteY0" fmla="*/ 53890 h 2352482"/>
                  <a:gd name="connsiteX1" fmla="*/ 0 w 2332785"/>
                  <a:gd name="connsiteY1" fmla="*/ 0 h 2352482"/>
                  <a:gd name="connsiteX2" fmla="*/ 12448 w 2332785"/>
                  <a:gd name="connsiteY2" fmla="*/ 2352482 h 2352482"/>
                  <a:gd name="connsiteX3" fmla="*/ 1028207 w 2332785"/>
                  <a:gd name="connsiteY3" fmla="*/ 2352482 h 2352482"/>
                  <a:gd name="connsiteX4" fmla="*/ 1028207 w 2332785"/>
                  <a:gd name="connsiteY4" fmla="*/ 1212370 h 2352482"/>
                  <a:gd name="connsiteX5" fmla="*/ 1331343 w 2332785"/>
                  <a:gd name="connsiteY5" fmla="*/ 1218121 h 2352482"/>
                  <a:gd name="connsiteX6" fmla="*/ 1342845 w 2332785"/>
                  <a:gd name="connsiteY6" fmla="*/ 2352482 h 2352482"/>
                  <a:gd name="connsiteX7" fmla="*/ 2332785 w 2332785"/>
                  <a:gd name="connsiteY7" fmla="*/ 2352482 h 2352482"/>
                  <a:gd name="connsiteX8" fmla="*/ 2332785 w 2332785"/>
                  <a:gd name="connsiteY8" fmla="*/ 53890 h 2352482"/>
                  <a:gd name="connsiteX0" fmla="*/ 2332785 w 2332785"/>
                  <a:gd name="connsiteY0" fmla="*/ 0 h 2298592"/>
                  <a:gd name="connsiteX1" fmla="*/ 0 w 2332785"/>
                  <a:gd name="connsiteY1" fmla="*/ 22309 h 2298592"/>
                  <a:gd name="connsiteX2" fmla="*/ 12448 w 2332785"/>
                  <a:gd name="connsiteY2" fmla="*/ 2298592 h 2298592"/>
                  <a:gd name="connsiteX3" fmla="*/ 1028207 w 2332785"/>
                  <a:gd name="connsiteY3" fmla="*/ 2298592 h 2298592"/>
                  <a:gd name="connsiteX4" fmla="*/ 1028207 w 2332785"/>
                  <a:gd name="connsiteY4" fmla="*/ 1158480 h 2298592"/>
                  <a:gd name="connsiteX5" fmla="*/ 1331343 w 2332785"/>
                  <a:gd name="connsiteY5" fmla="*/ 1164231 h 2298592"/>
                  <a:gd name="connsiteX6" fmla="*/ 1342845 w 2332785"/>
                  <a:gd name="connsiteY6" fmla="*/ 2298592 h 2298592"/>
                  <a:gd name="connsiteX7" fmla="*/ 2332785 w 2332785"/>
                  <a:gd name="connsiteY7" fmla="*/ 2298592 h 2298592"/>
                  <a:gd name="connsiteX8" fmla="*/ 2332785 w 2332785"/>
                  <a:gd name="connsiteY8" fmla="*/ 0 h 2298592"/>
                  <a:gd name="connsiteX0" fmla="*/ 2324486 w 2324486"/>
                  <a:gd name="connsiteY0" fmla="*/ 0 h 2298592"/>
                  <a:gd name="connsiteX1" fmla="*/ 43460 w 2324486"/>
                  <a:gd name="connsiteY1" fmla="*/ 16558 h 2298592"/>
                  <a:gd name="connsiteX2" fmla="*/ 4149 w 2324486"/>
                  <a:gd name="connsiteY2" fmla="*/ 2298592 h 2298592"/>
                  <a:gd name="connsiteX3" fmla="*/ 1019908 w 2324486"/>
                  <a:gd name="connsiteY3" fmla="*/ 2298592 h 2298592"/>
                  <a:gd name="connsiteX4" fmla="*/ 1019908 w 2324486"/>
                  <a:gd name="connsiteY4" fmla="*/ 1158480 h 2298592"/>
                  <a:gd name="connsiteX5" fmla="*/ 1323044 w 2324486"/>
                  <a:gd name="connsiteY5" fmla="*/ 1164231 h 2298592"/>
                  <a:gd name="connsiteX6" fmla="*/ 1334546 w 2324486"/>
                  <a:gd name="connsiteY6" fmla="*/ 2298592 h 2298592"/>
                  <a:gd name="connsiteX7" fmla="*/ 2324486 w 2324486"/>
                  <a:gd name="connsiteY7" fmla="*/ 2298592 h 2298592"/>
                  <a:gd name="connsiteX8" fmla="*/ 2324486 w 2324486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85402 w 2289980"/>
                  <a:gd name="connsiteY3" fmla="*/ 2298592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300040 w 2289980"/>
                  <a:gd name="connsiteY6" fmla="*/ 2298592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300040 w 2289980"/>
                  <a:gd name="connsiteY6" fmla="*/ 2298592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282787 w 2289980"/>
                  <a:gd name="connsiteY6" fmla="*/ 2292841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289319 w 2289980"/>
                  <a:gd name="connsiteY6" fmla="*/ 2289575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91804 w 2289980"/>
                  <a:gd name="connsiteY5" fmla="*/ 1154434 h 2298592"/>
                  <a:gd name="connsiteX6" fmla="*/ 1289319 w 2289980"/>
                  <a:gd name="connsiteY6" fmla="*/ 2289575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0183 w 2289980"/>
                  <a:gd name="connsiteY0" fmla="*/ 0 h 2282264"/>
                  <a:gd name="connsiteX1" fmla="*/ 8954 w 2289980"/>
                  <a:gd name="connsiteY1" fmla="*/ 230 h 2282264"/>
                  <a:gd name="connsiteX2" fmla="*/ 4149 w 2289980"/>
                  <a:gd name="connsiteY2" fmla="*/ 2270763 h 2282264"/>
                  <a:gd name="connsiteX3" fmla="*/ 979651 w 2289980"/>
                  <a:gd name="connsiteY3" fmla="*/ 2259260 h 2282264"/>
                  <a:gd name="connsiteX4" fmla="*/ 985402 w 2289980"/>
                  <a:gd name="connsiteY4" fmla="*/ 1142152 h 2282264"/>
                  <a:gd name="connsiteX5" fmla="*/ 1291804 w 2289980"/>
                  <a:gd name="connsiteY5" fmla="*/ 1138106 h 2282264"/>
                  <a:gd name="connsiteX6" fmla="*/ 1289319 w 2289980"/>
                  <a:gd name="connsiteY6" fmla="*/ 2273247 h 2282264"/>
                  <a:gd name="connsiteX7" fmla="*/ 2289980 w 2289980"/>
                  <a:gd name="connsiteY7" fmla="*/ 2282264 h 2282264"/>
                  <a:gd name="connsiteX8" fmla="*/ 2280183 w 2289980"/>
                  <a:gd name="connsiteY8" fmla="*/ 0 h 2282264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5402 w 2286714"/>
                  <a:gd name="connsiteY4" fmla="*/ 1142152 h 2273247"/>
                  <a:gd name="connsiteX5" fmla="*/ 1291804 w 2286714"/>
                  <a:gd name="connsiteY5" fmla="*/ 1138106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5402 w 2286714"/>
                  <a:gd name="connsiteY4" fmla="*/ 1142152 h 2273247"/>
                  <a:gd name="connsiteX5" fmla="*/ 1282006 w 2286714"/>
                  <a:gd name="connsiteY5" fmla="*/ 1134841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5402 w 2286714"/>
                  <a:gd name="connsiteY4" fmla="*/ 1142152 h 2273247"/>
                  <a:gd name="connsiteX5" fmla="*/ 1282006 w 2286714"/>
                  <a:gd name="connsiteY5" fmla="*/ 1147904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8668 w 2286714"/>
                  <a:gd name="connsiteY4" fmla="*/ 1151949 h 2273247"/>
                  <a:gd name="connsiteX5" fmla="*/ 1282006 w 2286714"/>
                  <a:gd name="connsiteY5" fmla="*/ 1147904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976325 w 2283388"/>
                  <a:gd name="connsiteY3" fmla="*/ 2259260 h 2272468"/>
                  <a:gd name="connsiteX4" fmla="*/ 985342 w 2283388"/>
                  <a:gd name="connsiteY4" fmla="*/ 1151949 h 2272468"/>
                  <a:gd name="connsiteX5" fmla="*/ 1278680 w 2283388"/>
                  <a:gd name="connsiteY5" fmla="*/ 1147904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976325 w 2283388"/>
                  <a:gd name="connsiteY3" fmla="*/ 2259260 h 2272468"/>
                  <a:gd name="connsiteX4" fmla="*/ 985342 w 2283388"/>
                  <a:gd name="connsiteY4" fmla="*/ 1151949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976325 w 2283388"/>
                  <a:gd name="connsiteY3" fmla="*/ 2259260 h 2272468"/>
                  <a:gd name="connsiteX4" fmla="*/ 995199 w 2283388"/>
                  <a:gd name="connsiteY4" fmla="*/ 1123643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1055177 w 2283388"/>
                  <a:gd name="connsiteY3" fmla="*/ 2249825 h 2272468"/>
                  <a:gd name="connsiteX4" fmla="*/ 995199 w 2283388"/>
                  <a:gd name="connsiteY4" fmla="*/ 1123643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1055177 w 2283388"/>
                  <a:gd name="connsiteY3" fmla="*/ 2249825 h 2272468"/>
                  <a:gd name="connsiteX4" fmla="*/ 1059267 w 2283388"/>
                  <a:gd name="connsiteY4" fmla="*/ 1128360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76998"/>
                  <a:gd name="connsiteY0" fmla="*/ 0 h 2270763"/>
                  <a:gd name="connsiteX1" fmla="*/ 5628 w 2276998"/>
                  <a:gd name="connsiteY1" fmla="*/ 230 h 2270763"/>
                  <a:gd name="connsiteX2" fmla="*/ 823 w 2276998"/>
                  <a:gd name="connsiteY2" fmla="*/ 2270763 h 2270763"/>
                  <a:gd name="connsiteX3" fmla="*/ 1055177 w 2276998"/>
                  <a:gd name="connsiteY3" fmla="*/ 2249825 h 2270763"/>
                  <a:gd name="connsiteX4" fmla="*/ 1059267 w 2276998"/>
                  <a:gd name="connsiteY4" fmla="*/ 1128360 h 2270763"/>
                  <a:gd name="connsiteX5" fmla="*/ 1204756 w 2276998"/>
                  <a:gd name="connsiteY5" fmla="*/ 1124315 h 2270763"/>
                  <a:gd name="connsiteX6" fmla="*/ 1226854 w 2276998"/>
                  <a:gd name="connsiteY6" fmla="*/ 2244941 h 2270763"/>
                  <a:gd name="connsiteX7" fmla="*/ 2229178 w 2276998"/>
                  <a:gd name="connsiteY7" fmla="*/ 2230008 h 2270763"/>
                  <a:gd name="connsiteX8" fmla="*/ 2276857 w 2276998"/>
                  <a:gd name="connsiteY8" fmla="*/ 0 h 2270763"/>
                  <a:gd name="connsiteX0" fmla="*/ 2523270 w 2523296"/>
                  <a:gd name="connsiteY0" fmla="*/ 0 h 2638743"/>
                  <a:gd name="connsiteX1" fmla="*/ 5628 w 2523296"/>
                  <a:gd name="connsiteY1" fmla="*/ 368210 h 2638743"/>
                  <a:gd name="connsiteX2" fmla="*/ 823 w 2523296"/>
                  <a:gd name="connsiteY2" fmla="*/ 2638743 h 2638743"/>
                  <a:gd name="connsiteX3" fmla="*/ 1055177 w 2523296"/>
                  <a:gd name="connsiteY3" fmla="*/ 2617805 h 2638743"/>
                  <a:gd name="connsiteX4" fmla="*/ 1059267 w 2523296"/>
                  <a:gd name="connsiteY4" fmla="*/ 1496340 h 2638743"/>
                  <a:gd name="connsiteX5" fmla="*/ 1204756 w 2523296"/>
                  <a:gd name="connsiteY5" fmla="*/ 1492295 h 2638743"/>
                  <a:gd name="connsiteX6" fmla="*/ 1226854 w 2523296"/>
                  <a:gd name="connsiteY6" fmla="*/ 2612921 h 2638743"/>
                  <a:gd name="connsiteX7" fmla="*/ 2229178 w 2523296"/>
                  <a:gd name="connsiteY7" fmla="*/ 2597988 h 2638743"/>
                  <a:gd name="connsiteX8" fmla="*/ 2523270 w 2523296"/>
                  <a:gd name="connsiteY8" fmla="*/ 0 h 2638743"/>
                  <a:gd name="connsiteX0" fmla="*/ 2232502 w 2233175"/>
                  <a:gd name="connsiteY0" fmla="*/ 4488 h 2270533"/>
                  <a:gd name="connsiteX1" fmla="*/ 5628 w 2233175"/>
                  <a:gd name="connsiteY1" fmla="*/ 0 h 2270533"/>
                  <a:gd name="connsiteX2" fmla="*/ 823 w 2233175"/>
                  <a:gd name="connsiteY2" fmla="*/ 2270533 h 2270533"/>
                  <a:gd name="connsiteX3" fmla="*/ 1055177 w 2233175"/>
                  <a:gd name="connsiteY3" fmla="*/ 2249595 h 2270533"/>
                  <a:gd name="connsiteX4" fmla="*/ 1059267 w 2233175"/>
                  <a:gd name="connsiteY4" fmla="*/ 1128130 h 2270533"/>
                  <a:gd name="connsiteX5" fmla="*/ 1204756 w 2233175"/>
                  <a:gd name="connsiteY5" fmla="*/ 1124085 h 2270533"/>
                  <a:gd name="connsiteX6" fmla="*/ 1226854 w 2233175"/>
                  <a:gd name="connsiteY6" fmla="*/ 2244711 h 2270533"/>
                  <a:gd name="connsiteX7" fmla="*/ 2229178 w 2233175"/>
                  <a:gd name="connsiteY7" fmla="*/ 2229778 h 2270533"/>
                  <a:gd name="connsiteX8" fmla="*/ 2232502 w 2233175"/>
                  <a:gd name="connsiteY8" fmla="*/ 4488 h 2270533"/>
                  <a:gd name="connsiteX0" fmla="*/ 2611278 w 2611951"/>
                  <a:gd name="connsiteY0" fmla="*/ 320573 h 2586618"/>
                  <a:gd name="connsiteX1" fmla="*/ 0 w 2611951"/>
                  <a:gd name="connsiteY1" fmla="*/ 0 h 2586618"/>
                  <a:gd name="connsiteX2" fmla="*/ 379599 w 2611951"/>
                  <a:gd name="connsiteY2" fmla="*/ 2586618 h 2586618"/>
                  <a:gd name="connsiteX3" fmla="*/ 1433953 w 2611951"/>
                  <a:gd name="connsiteY3" fmla="*/ 2565680 h 2586618"/>
                  <a:gd name="connsiteX4" fmla="*/ 1438043 w 2611951"/>
                  <a:gd name="connsiteY4" fmla="*/ 1444215 h 2586618"/>
                  <a:gd name="connsiteX5" fmla="*/ 1583532 w 2611951"/>
                  <a:gd name="connsiteY5" fmla="*/ 1440170 h 2586618"/>
                  <a:gd name="connsiteX6" fmla="*/ 1605630 w 2611951"/>
                  <a:gd name="connsiteY6" fmla="*/ 2560796 h 2586618"/>
                  <a:gd name="connsiteX7" fmla="*/ 2607954 w 2611951"/>
                  <a:gd name="connsiteY7" fmla="*/ 2545863 h 2586618"/>
                  <a:gd name="connsiteX8" fmla="*/ 2611278 w 2611951"/>
                  <a:gd name="connsiteY8" fmla="*/ 320573 h 2586618"/>
                  <a:gd name="connsiteX0" fmla="*/ 2231964 w 2232637"/>
                  <a:gd name="connsiteY0" fmla="*/ 0 h 2266045"/>
                  <a:gd name="connsiteX1" fmla="*/ 34660 w 2232637"/>
                  <a:gd name="connsiteY1" fmla="*/ 230 h 2266045"/>
                  <a:gd name="connsiteX2" fmla="*/ 285 w 2232637"/>
                  <a:gd name="connsiteY2" fmla="*/ 2266045 h 2266045"/>
                  <a:gd name="connsiteX3" fmla="*/ 1054639 w 2232637"/>
                  <a:gd name="connsiteY3" fmla="*/ 2245107 h 2266045"/>
                  <a:gd name="connsiteX4" fmla="*/ 1058729 w 2232637"/>
                  <a:gd name="connsiteY4" fmla="*/ 1123642 h 2266045"/>
                  <a:gd name="connsiteX5" fmla="*/ 1204218 w 2232637"/>
                  <a:gd name="connsiteY5" fmla="*/ 1119597 h 2266045"/>
                  <a:gd name="connsiteX6" fmla="*/ 1226316 w 2232637"/>
                  <a:gd name="connsiteY6" fmla="*/ 2240223 h 2266045"/>
                  <a:gd name="connsiteX7" fmla="*/ 2228640 w 2232637"/>
                  <a:gd name="connsiteY7" fmla="*/ 2225290 h 2266045"/>
                  <a:gd name="connsiteX8" fmla="*/ 2231964 w 2232637"/>
                  <a:gd name="connsiteY8" fmla="*/ 0 h 2266045"/>
                  <a:gd name="connsiteX0" fmla="*/ 2675249 w 2675922"/>
                  <a:gd name="connsiteY0" fmla="*/ 0 h 2681202"/>
                  <a:gd name="connsiteX1" fmla="*/ 477945 w 2675922"/>
                  <a:gd name="connsiteY1" fmla="*/ 230 h 2681202"/>
                  <a:gd name="connsiteX2" fmla="*/ 26 w 2675922"/>
                  <a:gd name="connsiteY2" fmla="*/ 2681202 h 2681202"/>
                  <a:gd name="connsiteX3" fmla="*/ 1497924 w 2675922"/>
                  <a:gd name="connsiteY3" fmla="*/ 2245107 h 2681202"/>
                  <a:gd name="connsiteX4" fmla="*/ 1502014 w 2675922"/>
                  <a:gd name="connsiteY4" fmla="*/ 1123642 h 2681202"/>
                  <a:gd name="connsiteX5" fmla="*/ 1647503 w 2675922"/>
                  <a:gd name="connsiteY5" fmla="*/ 1119597 h 2681202"/>
                  <a:gd name="connsiteX6" fmla="*/ 1669601 w 2675922"/>
                  <a:gd name="connsiteY6" fmla="*/ 2240223 h 2681202"/>
                  <a:gd name="connsiteX7" fmla="*/ 2671925 w 2675922"/>
                  <a:gd name="connsiteY7" fmla="*/ 2225290 h 2681202"/>
                  <a:gd name="connsiteX8" fmla="*/ 2675249 w 2675922"/>
                  <a:gd name="connsiteY8" fmla="*/ 0 h 2681202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24069 w 2197977"/>
                  <a:gd name="connsiteY4" fmla="*/ 1123642 h 2245107"/>
                  <a:gd name="connsiteX5" fmla="*/ 1169558 w 2197977"/>
                  <a:gd name="connsiteY5" fmla="*/ 1119597 h 2245107"/>
                  <a:gd name="connsiteX6" fmla="*/ 1191656 w 2197977"/>
                  <a:gd name="connsiteY6" fmla="*/ 2240223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09284 w 2197977"/>
                  <a:gd name="connsiteY4" fmla="*/ 1118925 h 2245107"/>
                  <a:gd name="connsiteX5" fmla="*/ 1169558 w 2197977"/>
                  <a:gd name="connsiteY5" fmla="*/ 1119597 h 2245107"/>
                  <a:gd name="connsiteX6" fmla="*/ 1191656 w 2197977"/>
                  <a:gd name="connsiteY6" fmla="*/ 2240223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24069 w 2197977"/>
                  <a:gd name="connsiteY4" fmla="*/ 1118925 h 2245107"/>
                  <a:gd name="connsiteX5" fmla="*/ 1169558 w 2197977"/>
                  <a:gd name="connsiteY5" fmla="*/ 1119597 h 2245107"/>
                  <a:gd name="connsiteX6" fmla="*/ 1191656 w 2197977"/>
                  <a:gd name="connsiteY6" fmla="*/ 2240223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24069 w 2197977"/>
                  <a:gd name="connsiteY4" fmla="*/ 1118925 h 2245107"/>
                  <a:gd name="connsiteX5" fmla="*/ 1169558 w 2197977"/>
                  <a:gd name="connsiteY5" fmla="*/ 1119597 h 2245107"/>
                  <a:gd name="connsiteX6" fmla="*/ 1176872 w 2197977"/>
                  <a:gd name="connsiteY6" fmla="*/ 2235506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408360"/>
                  <a:gd name="connsiteY0" fmla="*/ 0 h 2470610"/>
                  <a:gd name="connsiteX1" fmla="*/ 0 w 2408360"/>
                  <a:gd name="connsiteY1" fmla="*/ 230 h 2470610"/>
                  <a:gd name="connsiteX2" fmla="*/ 9978 w 2408360"/>
                  <a:gd name="connsiteY2" fmla="*/ 2237739 h 2470610"/>
                  <a:gd name="connsiteX3" fmla="*/ 1019979 w 2408360"/>
                  <a:gd name="connsiteY3" fmla="*/ 2245107 h 2470610"/>
                  <a:gd name="connsiteX4" fmla="*/ 1024069 w 2408360"/>
                  <a:gd name="connsiteY4" fmla="*/ 1118925 h 2470610"/>
                  <a:gd name="connsiteX5" fmla="*/ 1169558 w 2408360"/>
                  <a:gd name="connsiteY5" fmla="*/ 1119597 h 2470610"/>
                  <a:gd name="connsiteX6" fmla="*/ 1176872 w 2408360"/>
                  <a:gd name="connsiteY6" fmla="*/ 2235506 h 2470610"/>
                  <a:gd name="connsiteX7" fmla="*/ 2408360 w 2408360"/>
                  <a:gd name="connsiteY7" fmla="*/ 2470610 h 2470610"/>
                  <a:gd name="connsiteX8" fmla="*/ 2197304 w 2408360"/>
                  <a:gd name="connsiteY8" fmla="*/ 0 h 2470610"/>
                  <a:gd name="connsiteX0" fmla="*/ 2197304 w 2206302"/>
                  <a:gd name="connsiteY0" fmla="*/ 0 h 2246520"/>
                  <a:gd name="connsiteX1" fmla="*/ 0 w 2206302"/>
                  <a:gd name="connsiteY1" fmla="*/ 230 h 2246520"/>
                  <a:gd name="connsiteX2" fmla="*/ 9978 w 2206302"/>
                  <a:gd name="connsiteY2" fmla="*/ 2237739 h 2246520"/>
                  <a:gd name="connsiteX3" fmla="*/ 1019979 w 2206302"/>
                  <a:gd name="connsiteY3" fmla="*/ 2245107 h 2246520"/>
                  <a:gd name="connsiteX4" fmla="*/ 1024069 w 2206302"/>
                  <a:gd name="connsiteY4" fmla="*/ 1118925 h 2246520"/>
                  <a:gd name="connsiteX5" fmla="*/ 1169558 w 2206302"/>
                  <a:gd name="connsiteY5" fmla="*/ 1119597 h 2246520"/>
                  <a:gd name="connsiteX6" fmla="*/ 1176872 w 2206302"/>
                  <a:gd name="connsiteY6" fmla="*/ 2235506 h 2246520"/>
                  <a:gd name="connsiteX7" fmla="*/ 2206302 w 2206302"/>
                  <a:gd name="connsiteY7" fmla="*/ 2246520 h 2246520"/>
                  <a:gd name="connsiteX8" fmla="*/ 2197304 w 2206302"/>
                  <a:gd name="connsiteY8" fmla="*/ 0 h 2246520"/>
                  <a:gd name="connsiteX0" fmla="*/ 2197304 w 2197633"/>
                  <a:gd name="connsiteY0" fmla="*/ 0 h 2245107"/>
                  <a:gd name="connsiteX1" fmla="*/ 0 w 2197633"/>
                  <a:gd name="connsiteY1" fmla="*/ 230 h 2245107"/>
                  <a:gd name="connsiteX2" fmla="*/ 9978 w 2197633"/>
                  <a:gd name="connsiteY2" fmla="*/ 2237739 h 2245107"/>
                  <a:gd name="connsiteX3" fmla="*/ 1019979 w 2197633"/>
                  <a:gd name="connsiteY3" fmla="*/ 2245107 h 2245107"/>
                  <a:gd name="connsiteX4" fmla="*/ 1024069 w 2197633"/>
                  <a:gd name="connsiteY4" fmla="*/ 1118925 h 2245107"/>
                  <a:gd name="connsiteX5" fmla="*/ 1169558 w 2197633"/>
                  <a:gd name="connsiteY5" fmla="*/ 1119597 h 2245107"/>
                  <a:gd name="connsiteX6" fmla="*/ 1176872 w 2197633"/>
                  <a:gd name="connsiteY6" fmla="*/ 2235506 h 2245107"/>
                  <a:gd name="connsiteX7" fmla="*/ 2181661 w 2197633"/>
                  <a:gd name="connsiteY7" fmla="*/ 2225291 h 2245107"/>
                  <a:gd name="connsiteX8" fmla="*/ 2197304 w 2197633"/>
                  <a:gd name="connsiteY8" fmla="*/ 0 h 2245107"/>
                  <a:gd name="connsiteX0" fmla="*/ 2197304 w 2201374"/>
                  <a:gd name="connsiteY0" fmla="*/ 0 h 2245107"/>
                  <a:gd name="connsiteX1" fmla="*/ 0 w 2201374"/>
                  <a:gd name="connsiteY1" fmla="*/ 230 h 2245107"/>
                  <a:gd name="connsiteX2" fmla="*/ 9978 w 2201374"/>
                  <a:gd name="connsiteY2" fmla="*/ 2237739 h 2245107"/>
                  <a:gd name="connsiteX3" fmla="*/ 1019979 w 2201374"/>
                  <a:gd name="connsiteY3" fmla="*/ 2245107 h 2245107"/>
                  <a:gd name="connsiteX4" fmla="*/ 1024069 w 2201374"/>
                  <a:gd name="connsiteY4" fmla="*/ 1118925 h 2245107"/>
                  <a:gd name="connsiteX5" fmla="*/ 1169558 w 2201374"/>
                  <a:gd name="connsiteY5" fmla="*/ 1119597 h 2245107"/>
                  <a:gd name="connsiteX6" fmla="*/ 1176872 w 2201374"/>
                  <a:gd name="connsiteY6" fmla="*/ 2235506 h 2245107"/>
                  <a:gd name="connsiteX7" fmla="*/ 2201374 w 2201374"/>
                  <a:gd name="connsiteY7" fmla="*/ 2239444 h 2245107"/>
                  <a:gd name="connsiteX8" fmla="*/ 2197304 w 2201374"/>
                  <a:gd name="connsiteY8" fmla="*/ 0 h 2245107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5051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69558 w 2201374"/>
                  <a:gd name="connsiteY5" fmla="*/ 1119597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40389"/>
                  <a:gd name="connsiteX1" fmla="*/ 0 w 2201374"/>
                  <a:gd name="connsiteY1" fmla="*/ 230 h 2240389"/>
                  <a:gd name="connsiteX2" fmla="*/ 9978 w 2201374"/>
                  <a:gd name="connsiteY2" fmla="*/ 2237739 h 2240389"/>
                  <a:gd name="connsiteX3" fmla="*/ 1034764 w 2201374"/>
                  <a:gd name="connsiteY3" fmla="*/ 2240389 h 2240389"/>
                  <a:gd name="connsiteX4" fmla="*/ 1024069 w 2201374"/>
                  <a:gd name="connsiteY4" fmla="*/ 1118925 h 2240389"/>
                  <a:gd name="connsiteX5" fmla="*/ 1169558 w 2201374"/>
                  <a:gd name="connsiteY5" fmla="*/ 1119597 h 2240389"/>
                  <a:gd name="connsiteX6" fmla="*/ 1176872 w 2201374"/>
                  <a:gd name="connsiteY6" fmla="*/ 2235506 h 2240389"/>
                  <a:gd name="connsiteX7" fmla="*/ 2201374 w 2201374"/>
                  <a:gd name="connsiteY7" fmla="*/ 2239444 h 2240389"/>
                  <a:gd name="connsiteX8" fmla="*/ 2197304 w 2201374"/>
                  <a:gd name="connsiteY8" fmla="*/ 0 h 2240389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24908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69558 w 2201374"/>
                  <a:gd name="connsiteY5" fmla="*/ 1119597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69558 w 2201374"/>
                  <a:gd name="connsiteY5" fmla="*/ 1119597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4069 w 2201374"/>
                  <a:gd name="connsiteY4" fmla="*/ 1104772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6534 w 2201374"/>
                  <a:gd name="connsiteY4" fmla="*/ 1114208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1606 w 2201374"/>
                  <a:gd name="connsiteY4" fmla="*/ 1109491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33926 w 2201374"/>
                  <a:gd name="connsiteY4" fmla="*/ 1111849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29835 w 2201374"/>
                  <a:gd name="connsiteY3" fmla="*/ 2238030 h 2239444"/>
                  <a:gd name="connsiteX4" fmla="*/ 1033926 w 2201374"/>
                  <a:gd name="connsiteY4" fmla="*/ 1111849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1635482 w 2201374"/>
                  <a:gd name="connsiteY0" fmla="*/ 0 h 2447022"/>
                  <a:gd name="connsiteX1" fmla="*/ 0 w 2201374"/>
                  <a:gd name="connsiteY1" fmla="*/ 207808 h 2447022"/>
                  <a:gd name="connsiteX2" fmla="*/ 9978 w 2201374"/>
                  <a:gd name="connsiteY2" fmla="*/ 2445317 h 2447022"/>
                  <a:gd name="connsiteX3" fmla="*/ 1029835 w 2201374"/>
                  <a:gd name="connsiteY3" fmla="*/ 2445608 h 2447022"/>
                  <a:gd name="connsiteX4" fmla="*/ 1033926 w 2201374"/>
                  <a:gd name="connsiteY4" fmla="*/ 1319427 h 2447022"/>
                  <a:gd name="connsiteX5" fmla="*/ 1176951 w 2201374"/>
                  <a:gd name="connsiteY5" fmla="*/ 1317739 h 2447022"/>
                  <a:gd name="connsiteX6" fmla="*/ 1176872 w 2201374"/>
                  <a:gd name="connsiteY6" fmla="*/ 2443084 h 2447022"/>
                  <a:gd name="connsiteX7" fmla="*/ 2201374 w 2201374"/>
                  <a:gd name="connsiteY7" fmla="*/ 2447022 h 2447022"/>
                  <a:gd name="connsiteX8" fmla="*/ 1635482 w 2201374"/>
                  <a:gd name="connsiteY8" fmla="*/ 0 h 2447022"/>
                  <a:gd name="connsiteX0" fmla="*/ 1290504 w 2201374"/>
                  <a:gd name="connsiteY0" fmla="*/ 0 h 2244161"/>
                  <a:gd name="connsiteX1" fmla="*/ 0 w 2201374"/>
                  <a:gd name="connsiteY1" fmla="*/ 4947 h 2244161"/>
                  <a:gd name="connsiteX2" fmla="*/ 9978 w 2201374"/>
                  <a:gd name="connsiteY2" fmla="*/ 2242456 h 2244161"/>
                  <a:gd name="connsiteX3" fmla="*/ 1029835 w 2201374"/>
                  <a:gd name="connsiteY3" fmla="*/ 2242747 h 2244161"/>
                  <a:gd name="connsiteX4" fmla="*/ 1033926 w 2201374"/>
                  <a:gd name="connsiteY4" fmla="*/ 1116566 h 2244161"/>
                  <a:gd name="connsiteX5" fmla="*/ 1176951 w 2201374"/>
                  <a:gd name="connsiteY5" fmla="*/ 1114878 h 2244161"/>
                  <a:gd name="connsiteX6" fmla="*/ 1176872 w 2201374"/>
                  <a:gd name="connsiteY6" fmla="*/ 2240223 h 2244161"/>
                  <a:gd name="connsiteX7" fmla="*/ 2201374 w 2201374"/>
                  <a:gd name="connsiteY7" fmla="*/ 2244161 h 2244161"/>
                  <a:gd name="connsiteX8" fmla="*/ 1290504 w 2201374"/>
                  <a:gd name="connsiteY8" fmla="*/ 0 h 2244161"/>
                  <a:gd name="connsiteX0" fmla="*/ 1280647 w 2201374"/>
                  <a:gd name="connsiteY0" fmla="*/ 4488 h 2239214"/>
                  <a:gd name="connsiteX1" fmla="*/ 0 w 2201374"/>
                  <a:gd name="connsiteY1" fmla="*/ 0 h 2239214"/>
                  <a:gd name="connsiteX2" fmla="*/ 9978 w 2201374"/>
                  <a:gd name="connsiteY2" fmla="*/ 2237509 h 2239214"/>
                  <a:gd name="connsiteX3" fmla="*/ 1029835 w 2201374"/>
                  <a:gd name="connsiteY3" fmla="*/ 2237800 h 2239214"/>
                  <a:gd name="connsiteX4" fmla="*/ 1033926 w 2201374"/>
                  <a:gd name="connsiteY4" fmla="*/ 1111619 h 2239214"/>
                  <a:gd name="connsiteX5" fmla="*/ 1176951 w 2201374"/>
                  <a:gd name="connsiteY5" fmla="*/ 1109931 h 2239214"/>
                  <a:gd name="connsiteX6" fmla="*/ 1176872 w 2201374"/>
                  <a:gd name="connsiteY6" fmla="*/ 2235276 h 2239214"/>
                  <a:gd name="connsiteX7" fmla="*/ 2201374 w 2201374"/>
                  <a:gd name="connsiteY7" fmla="*/ 2239214 h 2239214"/>
                  <a:gd name="connsiteX8" fmla="*/ 1280647 w 2201374"/>
                  <a:gd name="connsiteY8" fmla="*/ 4488 h 2239214"/>
                  <a:gd name="connsiteX0" fmla="*/ 1280647 w 2201374"/>
                  <a:gd name="connsiteY0" fmla="*/ 0 h 2241802"/>
                  <a:gd name="connsiteX1" fmla="*/ 0 w 2201374"/>
                  <a:gd name="connsiteY1" fmla="*/ 2588 h 2241802"/>
                  <a:gd name="connsiteX2" fmla="*/ 9978 w 2201374"/>
                  <a:gd name="connsiteY2" fmla="*/ 2240097 h 2241802"/>
                  <a:gd name="connsiteX3" fmla="*/ 1029835 w 2201374"/>
                  <a:gd name="connsiteY3" fmla="*/ 2240388 h 2241802"/>
                  <a:gd name="connsiteX4" fmla="*/ 1033926 w 2201374"/>
                  <a:gd name="connsiteY4" fmla="*/ 1114207 h 2241802"/>
                  <a:gd name="connsiteX5" fmla="*/ 1176951 w 2201374"/>
                  <a:gd name="connsiteY5" fmla="*/ 1112519 h 2241802"/>
                  <a:gd name="connsiteX6" fmla="*/ 1176872 w 2201374"/>
                  <a:gd name="connsiteY6" fmla="*/ 2237864 h 2241802"/>
                  <a:gd name="connsiteX7" fmla="*/ 2201374 w 2201374"/>
                  <a:gd name="connsiteY7" fmla="*/ 2241802 h 2241802"/>
                  <a:gd name="connsiteX8" fmla="*/ 1280647 w 2201374"/>
                  <a:gd name="connsiteY8" fmla="*/ 0 h 2241802"/>
                  <a:gd name="connsiteX0" fmla="*/ 1280647 w 2201374"/>
                  <a:gd name="connsiteY0" fmla="*/ 2130 h 2239214"/>
                  <a:gd name="connsiteX1" fmla="*/ 0 w 2201374"/>
                  <a:gd name="connsiteY1" fmla="*/ 0 h 2239214"/>
                  <a:gd name="connsiteX2" fmla="*/ 9978 w 2201374"/>
                  <a:gd name="connsiteY2" fmla="*/ 2237509 h 2239214"/>
                  <a:gd name="connsiteX3" fmla="*/ 1029835 w 2201374"/>
                  <a:gd name="connsiteY3" fmla="*/ 2237800 h 2239214"/>
                  <a:gd name="connsiteX4" fmla="*/ 1033926 w 2201374"/>
                  <a:gd name="connsiteY4" fmla="*/ 1111619 h 2239214"/>
                  <a:gd name="connsiteX5" fmla="*/ 1176951 w 2201374"/>
                  <a:gd name="connsiteY5" fmla="*/ 1109931 h 2239214"/>
                  <a:gd name="connsiteX6" fmla="*/ 1176872 w 2201374"/>
                  <a:gd name="connsiteY6" fmla="*/ 2235276 h 2239214"/>
                  <a:gd name="connsiteX7" fmla="*/ 2201374 w 2201374"/>
                  <a:gd name="connsiteY7" fmla="*/ 2239214 h 2239214"/>
                  <a:gd name="connsiteX8" fmla="*/ 1280647 w 2201374"/>
                  <a:gd name="connsiteY8" fmla="*/ 2130 h 2239214"/>
                  <a:gd name="connsiteX0" fmla="*/ 1280647 w 2201374"/>
                  <a:gd name="connsiteY0" fmla="*/ 2130 h 2239214"/>
                  <a:gd name="connsiteX1" fmla="*/ 0 w 2201374"/>
                  <a:gd name="connsiteY1" fmla="*/ 0 h 2239214"/>
                  <a:gd name="connsiteX2" fmla="*/ 9978 w 2201374"/>
                  <a:gd name="connsiteY2" fmla="*/ 2237509 h 2239214"/>
                  <a:gd name="connsiteX3" fmla="*/ 1029835 w 2201374"/>
                  <a:gd name="connsiteY3" fmla="*/ 2237800 h 2239214"/>
                  <a:gd name="connsiteX4" fmla="*/ 1033926 w 2201374"/>
                  <a:gd name="connsiteY4" fmla="*/ 1111619 h 2239214"/>
                  <a:gd name="connsiteX5" fmla="*/ 1176951 w 2201374"/>
                  <a:gd name="connsiteY5" fmla="*/ 1109931 h 2239214"/>
                  <a:gd name="connsiteX6" fmla="*/ 1176872 w 2201374"/>
                  <a:gd name="connsiteY6" fmla="*/ 2235276 h 2239214"/>
                  <a:gd name="connsiteX7" fmla="*/ 2201374 w 2201374"/>
                  <a:gd name="connsiteY7" fmla="*/ 2239214 h 2239214"/>
                  <a:gd name="connsiteX8" fmla="*/ 1280647 w 2201374"/>
                  <a:gd name="connsiteY8" fmla="*/ 2130 h 2239214"/>
                  <a:gd name="connsiteX0" fmla="*/ 1280647 w 2883938"/>
                  <a:gd name="connsiteY0" fmla="*/ 2130 h 2237800"/>
                  <a:gd name="connsiteX1" fmla="*/ 0 w 2883938"/>
                  <a:gd name="connsiteY1" fmla="*/ 0 h 2237800"/>
                  <a:gd name="connsiteX2" fmla="*/ 9978 w 2883938"/>
                  <a:gd name="connsiteY2" fmla="*/ 2237509 h 2237800"/>
                  <a:gd name="connsiteX3" fmla="*/ 1029835 w 2883938"/>
                  <a:gd name="connsiteY3" fmla="*/ 2237800 h 2237800"/>
                  <a:gd name="connsiteX4" fmla="*/ 1033926 w 2883938"/>
                  <a:gd name="connsiteY4" fmla="*/ 1111619 h 2237800"/>
                  <a:gd name="connsiteX5" fmla="*/ 1176951 w 2883938"/>
                  <a:gd name="connsiteY5" fmla="*/ 1109931 h 2237800"/>
                  <a:gd name="connsiteX6" fmla="*/ 1176872 w 2883938"/>
                  <a:gd name="connsiteY6" fmla="*/ 2235276 h 2237800"/>
                  <a:gd name="connsiteX7" fmla="*/ 2883938 w 2883938"/>
                  <a:gd name="connsiteY7" fmla="*/ 550281 h 2237800"/>
                  <a:gd name="connsiteX8" fmla="*/ 1280647 w 2883938"/>
                  <a:gd name="connsiteY8" fmla="*/ 2130 h 2237800"/>
                  <a:gd name="connsiteX0" fmla="*/ 1280647 w 2883938"/>
                  <a:gd name="connsiteY0" fmla="*/ 2130 h 2237800"/>
                  <a:gd name="connsiteX1" fmla="*/ 0 w 2883938"/>
                  <a:gd name="connsiteY1" fmla="*/ 0 h 2237800"/>
                  <a:gd name="connsiteX2" fmla="*/ 9978 w 2883938"/>
                  <a:gd name="connsiteY2" fmla="*/ 2237509 h 2237800"/>
                  <a:gd name="connsiteX3" fmla="*/ 1029835 w 2883938"/>
                  <a:gd name="connsiteY3" fmla="*/ 2237800 h 2237800"/>
                  <a:gd name="connsiteX4" fmla="*/ 1033926 w 2883938"/>
                  <a:gd name="connsiteY4" fmla="*/ 1111619 h 2237800"/>
                  <a:gd name="connsiteX5" fmla="*/ 1176951 w 2883938"/>
                  <a:gd name="connsiteY5" fmla="*/ 1109931 h 2237800"/>
                  <a:gd name="connsiteX6" fmla="*/ 2657814 w 2883938"/>
                  <a:gd name="connsiteY6" fmla="*/ 1131337 h 2237800"/>
                  <a:gd name="connsiteX7" fmla="*/ 2883938 w 2883938"/>
                  <a:gd name="connsiteY7" fmla="*/ 550281 h 2237800"/>
                  <a:gd name="connsiteX8" fmla="*/ 1280647 w 2883938"/>
                  <a:gd name="connsiteY8" fmla="*/ 2130 h 2237800"/>
                  <a:gd name="connsiteX0" fmla="*/ 1280647 w 3100782"/>
                  <a:gd name="connsiteY0" fmla="*/ 2130 h 2237800"/>
                  <a:gd name="connsiteX1" fmla="*/ 0 w 3100782"/>
                  <a:gd name="connsiteY1" fmla="*/ 0 h 2237800"/>
                  <a:gd name="connsiteX2" fmla="*/ 9978 w 3100782"/>
                  <a:gd name="connsiteY2" fmla="*/ 2237509 h 2237800"/>
                  <a:gd name="connsiteX3" fmla="*/ 1029835 w 3100782"/>
                  <a:gd name="connsiteY3" fmla="*/ 2237800 h 2237800"/>
                  <a:gd name="connsiteX4" fmla="*/ 1033926 w 3100782"/>
                  <a:gd name="connsiteY4" fmla="*/ 1111619 h 2237800"/>
                  <a:gd name="connsiteX5" fmla="*/ 1176951 w 3100782"/>
                  <a:gd name="connsiteY5" fmla="*/ 1109931 h 2237800"/>
                  <a:gd name="connsiteX6" fmla="*/ 2657814 w 3100782"/>
                  <a:gd name="connsiteY6" fmla="*/ 1131337 h 2237800"/>
                  <a:gd name="connsiteX7" fmla="*/ 3100782 w 3100782"/>
                  <a:gd name="connsiteY7" fmla="*/ 215325 h 2237800"/>
                  <a:gd name="connsiteX8" fmla="*/ 1280647 w 3100782"/>
                  <a:gd name="connsiteY8" fmla="*/ 2130 h 2237800"/>
                  <a:gd name="connsiteX0" fmla="*/ 1280647 w 3100782"/>
                  <a:gd name="connsiteY0" fmla="*/ 2130 h 2237800"/>
                  <a:gd name="connsiteX1" fmla="*/ 0 w 3100782"/>
                  <a:gd name="connsiteY1" fmla="*/ 0 h 2237800"/>
                  <a:gd name="connsiteX2" fmla="*/ 9978 w 3100782"/>
                  <a:gd name="connsiteY2" fmla="*/ 2237509 h 2237800"/>
                  <a:gd name="connsiteX3" fmla="*/ 1029835 w 3100782"/>
                  <a:gd name="connsiteY3" fmla="*/ 2237800 h 2237800"/>
                  <a:gd name="connsiteX4" fmla="*/ 1033926 w 3100782"/>
                  <a:gd name="connsiteY4" fmla="*/ 1111619 h 2237800"/>
                  <a:gd name="connsiteX5" fmla="*/ 1176951 w 3100782"/>
                  <a:gd name="connsiteY5" fmla="*/ 1109931 h 2237800"/>
                  <a:gd name="connsiteX6" fmla="*/ 2657814 w 3100782"/>
                  <a:gd name="connsiteY6" fmla="*/ 1131337 h 2237800"/>
                  <a:gd name="connsiteX7" fmla="*/ 3100782 w 3100782"/>
                  <a:gd name="connsiteY7" fmla="*/ 215325 h 2237800"/>
                  <a:gd name="connsiteX8" fmla="*/ 1280647 w 3100782"/>
                  <a:gd name="connsiteY8" fmla="*/ 2130 h 2237800"/>
                  <a:gd name="connsiteX0" fmla="*/ 1280647 w 3100782"/>
                  <a:gd name="connsiteY0" fmla="*/ 2130 h 2237800"/>
                  <a:gd name="connsiteX1" fmla="*/ 0 w 3100782"/>
                  <a:gd name="connsiteY1" fmla="*/ 0 h 2237800"/>
                  <a:gd name="connsiteX2" fmla="*/ 9978 w 3100782"/>
                  <a:gd name="connsiteY2" fmla="*/ 2237509 h 2237800"/>
                  <a:gd name="connsiteX3" fmla="*/ 1029835 w 3100782"/>
                  <a:gd name="connsiteY3" fmla="*/ 2237800 h 2237800"/>
                  <a:gd name="connsiteX4" fmla="*/ 1033926 w 3100782"/>
                  <a:gd name="connsiteY4" fmla="*/ 1111619 h 2237800"/>
                  <a:gd name="connsiteX5" fmla="*/ 1176951 w 3100782"/>
                  <a:gd name="connsiteY5" fmla="*/ 1109931 h 2237800"/>
                  <a:gd name="connsiteX6" fmla="*/ 2657814 w 3100782"/>
                  <a:gd name="connsiteY6" fmla="*/ 1131337 h 2237800"/>
                  <a:gd name="connsiteX7" fmla="*/ 3100782 w 3100782"/>
                  <a:gd name="connsiteY7" fmla="*/ 215325 h 2237800"/>
                  <a:gd name="connsiteX8" fmla="*/ 1280647 w 3100782"/>
                  <a:gd name="connsiteY8" fmla="*/ 2130 h 2237800"/>
                  <a:gd name="connsiteX0" fmla="*/ 1280647 w 3100782"/>
                  <a:gd name="connsiteY0" fmla="*/ 2130 h 2237800"/>
                  <a:gd name="connsiteX1" fmla="*/ 0 w 3100782"/>
                  <a:gd name="connsiteY1" fmla="*/ 0 h 2237800"/>
                  <a:gd name="connsiteX2" fmla="*/ 9978 w 3100782"/>
                  <a:gd name="connsiteY2" fmla="*/ 2237509 h 2237800"/>
                  <a:gd name="connsiteX3" fmla="*/ 1029835 w 3100782"/>
                  <a:gd name="connsiteY3" fmla="*/ 2237800 h 2237800"/>
                  <a:gd name="connsiteX4" fmla="*/ 1033926 w 3100782"/>
                  <a:gd name="connsiteY4" fmla="*/ 1111619 h 2237800"/>
                  <a:gd name="connsiteX5" fmla="*/ 1176951 w 3100782"/>
                  <a:gd name="connsiteY5" fmla="*/ 1109931 h 2237800"/>
                  <a:gd name="connsiteX6" fmla="*/ 2657814 w 3100782"/>
                  <a:gd name="connsiteY6" fmla="*/ 1131337 h 2237800"/>
                  <a:gd name="connsiteX7" fmla="*/ 3100782 w 3100782"/>
                  <a:gd name="connsiteY7" fmla="*/ 215325 h 2237800"/>
                  <a:gd name="connsiteX8" fmla="*/ 1280647 w 3100782"/>
                  <a:gd name="connsiteY8" fmla="*/ 2130 h 2237800"/>
                  <a:gd name="connsiteX0" fmla="*/ 1280647 w 3100782"/>
                  <a:gd name="connsiteY0" fmla="*/ 2130 h 2237800"/>
                  <a:gd name="connsiteX1" fmla="*/ 0 w 3100782"/>
                  <a:gd name="connsiteY1" fmla="*/ 0 h 2237800"/>
                  <a:gd name="connsiteX2" fmla="*/ 9978 w 3100782"/>
                  <a:gd name="connsiteY2" fmla="*/ 2237509 h 2237800"/>
                  <a:gd name="connsiteX3" fmla="*/ 1029835 w 3100782"/>
                  <a:gd name="connsiteY3" fmla="*/ 2237800 h 2237800"/>
                  <a:gd name="connsiteX4" fmla="*/ 1033926 w 3100782"/>
                  <a:gd name="connsiteY4" fmla="*/ 1111619 h 2237800"/>
                  <a:gd name="connsiteX5" fmla="*/ 1176951 w 3100782"/>
                  <a:gd name="connsiteY5" fmla="*/ 1109931 h 2237800"/>
                  <a:gd name="connsiteX6" fmla="*/ 2657814 w 3100782"/>
                  <a:gd name="connsiteY6" fmla="*/ 1131337 h 2237800"/>
                  <a:gd name="connsiteX7" fmla="*/ 3100782 w 3100782"/>
                  <a:gd name="connsiteY7" fmla="*/ 215325 h 2237800"/>
                  <a:gd name="connsiteX8" fmla="*/ 1280647 w 3100782"/>
                  <a:gd name="connsiteY8" fmla="*/ 2130 h 223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0782" h="2237800">
                    <a:moveTo>
                      <a:pt x="1280647" y="2130"/>
                    </a:moveTo>
                    <a:lnTo>
                      <a:pt x="0" y="0"/>
                    </a:lnTo>
                    <a:cubicBezTo>
                      <a:pt x="4149" y="784161"/>
                      <a:pt x="5829" y="1453348"/>
                      <a:pt x="9978" y="2237509"/>
                    </a:cubicBezTo>
                    <a:lnTo>
                      <a:pt x="1029835" y="2237800"/>
                    </a:lnTo>
                    <a:cubicBezTo>
                      <a:pt x="1032841" y="1868696"/>
                      <a:pt x="1030920" y="1480723"/>
                      <a:pt x="1033926" y="1111619"/>
                    </a:cubicBezTo>
                    <a:lnTo>
                      <a:pt x="1176951" y="1109931"/>
                    </a:lnTo>
                    <a:lnTo>
                      <a:pt x="2657814" y="1131337"/>
                    </a:lnTo>
                    <a:lnTo>
                      <a:pt x="3100782" y="215325"/>
                    </a:lnTo>
                    <a:lnTo>
                      <a:pt x="1280647" y="2130"/>
                    </a:lnTo>
                    <a:close/>
                  </a:path>
                </a:pathLst>
              </a:custGeom>
              <a:noFill/>
              <a:ln w="57150">
                <a:solidFill>
                  <a:schemeClr val="accent2">
                    <a:lumMod val="75000"/>
                    <a:alpha val="80000"/>
                  </a:schemeClr>
                </a:solidFill>
                <a:headEnd type="none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5591178" y="2766082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826635" y="2780245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5596728" y="5039942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585222" y="5043044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587597" y="3904729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727520" y="3904727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8143874" y="3923702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8579447" y="3000378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1382091" y="3905217"/>
            <a:ext cx="3295887" cy="2776536"/>
            <a:chOff x="5334000" y="3929064"/>
            <a:chExt cx="3295887" cy="2776536"/>
          </a:xfrm>
        </p:grpSpPr>
        <p:pic>
          <p:nvPicPr>
            <p:cNvPr id="29" name="Picture 3" descr="C:\Users\Roip\Copy\biharmonic\Biharmonic Coordinates\Dropbox Shared\data\pants\cauchy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3929064"/>
              <a:ext cx="3295887" cy="2776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Group 29"/>
            <p:cNvGrpSpPr/>
            <p:nvPr/>
          </p:nvGrpSpPr>
          <p:grpSpPr>
            <a:xfrm>
              <a:off x="5501241" y="4166257"/>
              <a:ext cx="3095622" cy="2391098"/>
              <a:chOff x="5591178" y="2766082"/>
              <a:chExt cx="3095622" cy="2391098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5640093" y="2838922"/>
                <a:ext cx="2996487" cy="2259056"/>
              </a:xfrm>
              <a:custGeom>
                <a:avLst/>
                <a:gdLst>
                  <a:gd name="connsiteX0" fmla="*/ 0 w 649856"/>
                  <a:gd name="connsiteY0" fmla="*/ 0 h 1604513"/>
                  <a:gd name="connsiteX1" fmla="*/ 431321 w 649856"/>
                  <a:gd name="connsiteY1" fmla="*/ 437072 h 1604513"/>
                  <a:gd name="connsiteX2" fmla="*/ 586596 w 649856"/>
                  <a:gd name="connsiteY2" fmla="*/ 1098430 h 1604513"/>
                  <a:gd name="connsiteX3" fmla="*/ 310551 w 649856"/>
                  <a:gd name="connsiteY3" fmla="*/ 1397479 h 1604513"/>
                  <a:gd name="connsiteX4" fmla="*/ 649856 w 649856"/>
                  <a:gd name="connsiteY4" fmla="*/ 1604513 h 1604513"/>
                  <a:gd name="connsiteX0" fmla="*/ 757194 w 757194"/>
                  <a:gd name="connsiteY0" fmla="*/ 0 h 1842842"/>
                  <a:gd name="connsiteX1" fmla="*/ 120770 w 757194"/>
                  <a:gd name="connsiteY1" fmla="*/ 675401 h 1842842"/>
                  <a:gd name="connsiteX2" fmla="*/ 276045 w 757194"/>
                  <a:gd name="connsiteY2" fmla="*/ 1336759 h 1842842"/>
                  <a:gd name="connsiteX3" fmla="*/ 0 w 757194"/>
                  <a:gd name="connsiteY3" fmla="*/ 1635808 h 1842842"/>
                  <a:gd name="connsiteX4" fmla="*/ 339305 w 757194"/>
                  <a:gd name="connsiteY4" fmla="*/ 1842842 h 1842842"/>
                  <a:gd name="connsiteX0" fmla="*/ 1000664 w 1000664"/>
                  <a:gd name="connsiteY0" fmla="*/ 0 h 1842842"/>
                  <a:gd name="connsiteX1" fmla="*/ 120770 w 1000664"/>
                  <a:gd name="connsiteY1" fmla="*/ 675401 h 1842842"/>
                  <a:gd name="connsiteX2" fmla="*/ 276045 w 1000664"/>
                  <a:gd name="connsiteY2" fmla="*/ 1336759 h 1842842"/>
                  <a:gd name="connsiteX3" fmla="*/ 0 w 1000664"/>
                  <a:gd name="connsiteY3" fmla="*/ 1635808 h 1842842"/>
                  <a:gd name="connsiteX4" fmla="*/ 339305 w 1000664"/>
                  <a:gd name="connsiteY4" fmla="*/ 1842842 h 1842842"/>
                  <a:gd name="connsiteX0" fmla="*/ 1000664 w 1000664"/>
                  <a:gd name="connsiteY0" fmla="*/ 0 h 1842842"/>
                  <a:gd name="connsiteX1" fmla="*/ 757193 w 1000664"/>
                  <a:gd name="connsiteY1" fmla="*/ 0 h 1842842"/>
                  <a:gd name="connsiteX2" fmla="*/ 120770 w 1000664"/>
                  <a:gd name="connsiteY2" fmla="*/ 675401 h 1842842"/>
                  <a:gd name="connsiteX3" fmla="*/ 276045 w 1000664"/>
                  <a:gd name="connsiteY3" fmla="*/ 1336759 h 1842842"/>
                  <a:gd name="connsiteX4" fmla="*/ 0 w 1000664"/>
                  <a:gd name="connsiteY4" fmla="*/ 1635808 h 1842842"/>
                  <a:gd name="connsiteX5" fmla="*/ 339305 w 1000664"/>
                  <a:gd name="connsiteY5" fmla="*/ 1842842 h 1842842"/>
                  <a:gd name="connsiteX0" fmla="*/ 1000664 w 1000664"/>
                  <a:gd name="connsiteY0" fmla="*/ 0 h 1842842"/>
                  <a:gd name="connsiteX1" fmla="*/ 757193 w 1000664"/>
                  <a:gd name="connsiteY1" fmla="*/ 0 h 1842842"/>
                  <a:gd name="connsiteX2" fmla="*/ 370881 w 1000664"/>
                  <a:gd name="connsiteY2" fmla="*/ 686903 h 1842842"/>
                  <a:gd name="connsiteX3" fmla="*/ 276045 w 1000664"/>
                  <a:gd name="connsiteY3" fmla="*/ 1336759 h 1842842"/>
                  <a:gd name="connsiteX4" fmla="*/ 0 w 1000664"/>
                  <a:gd name="connsiteY4" fmla="*/ 1635808 h 1842842"/>
                  <a:gd name="connsiteX5" fmla="*/ 339305 w 1000664"/>
                  <a:gd name="connsiteY5" fmla="*/ 1842842 h 1842842"/>
                  <a:gd name="connsiteX0" fmla="*/ 1000664 w 1000664"/>
                  <a:gd name="connsiteY0" fmla="*/ 0 h 2298592"/>
                  <a:gd name="connsiteX1" fmla="*/ 757193 w 1000664"/>
                  <a:gd name="connsiteY1" fmla="*/ 0 h 2298592"/>
                  <a:gd name="connsiteX2" fmla="*/ 757193 w 1000664"/>
                  <a:gd name="connsiteY2" fmla="*/ 2298592 h 2298592"/>
                  <a:gd name="connsiteX3" fmla="*/ 276045 w 1000664"/>
                  <a:gd name="connsiteY3" fmla="*/ 1336759 h 2298592"/>
                  <a:gd name="connsiteX4" fmla="*/ 0 w 1000664"/>
                  <a:gd name="connsiteY4" fmla="*/ 1635808 h 2298592"/>
                  <a:gd name="connsiteX5" fmla="*/ 339305 w 1000664"/>
                  <a:gd name="connsiteY5" fmla="*/ 1842842 h 2298592"/>
                  <a:gd name="connsiteX0" fmla="*/ 1000664 w 1772952"/>
                  <a:gd name="connsiteY0" fmla="*/ 0 h 2298592"/>
                  <a:gd name="connsiteX1" fmla="*/ 757193 w 1772952"/>
                  <a:gd name="connsiteY1" fmla="*/ 0 h 2298592"/>
                  <a:gd name="connsiteX2" fmla="*/ 757193 w 1772952"/>
                  <a:gd name="connsiteY2" fmla="*/ 2298592 h 2298592"/>
                  <a:gd name="connsiteX3" fmla="*/ 1772952 w 1772952"/>
                  <a:gd name="connsiteY3" fmla="*/ 2298592 h 2298592"/>
                  <a:gd name="connsiteX4" fmla="*/ 0 w 1772952"/>
                  <a:gd name="connsiteY4" fmla="*/ 1635808 h 2298592"/>
                  <a:gd name="connsiteX5" fmla="*/ 339305 w 1772952"/>
                  <a:gd name="connsiteY5" fmla="*/ 1842842 h 2298592"/>
                  <a:gd name="connsiteX0" fmla="*/ 661359 w 1433647"/>
                  <a:gd name="connsiteY0" fmla="*/ 0 h 2298592"/>
                  <a:gd name="connsiteX1" fmla="*/ 417888 w 1433647"/>
                  <a:gd name="connsiteY1" fmla="*/ 0 h 2298592"/>
                  <a:gd name="connsiteX2" fmla="*/ 417888 w 1433647"/>
                  <a:gd name="connsiteY2" fmla="*/ 2298592 h 2298592"/>
                  <a:gd name="connsiteX3" fmla="*/ 1433647 w 1433647"/>
                  <a:gd name="connsiteY3" fmla="*/ 2298592 h 2298592"/>
                  <a:gd name="connsiteX4" fmla="*/ 1433647 w 1433647"/>
                  <a:gd name="connsiteY4" fmla="*/ 1158480 h 2298592"/>
                  <a:gd name="connsiteX5" fmla="*/ 0 w 1433647"/>
                  <a:gd name="connsiteY5" fmla="*/ 1842842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330398 w 1330398"/>
                  <a:gd name="connsiteY5" fmla="*/ 1152729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330398 w 1330398"/>
                  <a:gd name="connsiteY5" fmla="*/ 1169982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140616 w 1330398"/>
                  <a:gd name="connsiteY5" fmla="*/ 1169982 h 2298592"/>
                  <a:gd name="connsiteX6" fmla="*/ 1330398 w 1330398"/>
                  <a:gd name="connsiteY6" fmla="*/ 1169982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244133 w 1330398"/>
                  <a:gd name="connsiteY5" fmla="*/ 2100856 h 2298592"/>
                  <a:gd name="connsiteX6" fmla="*/ 1330398 w 1330398"/>
                  <a:gd name="connsiteY6" fmla="*/ 1169982 h 2298592"/>
                  <a:gd name="connsiteX0" fmla="*/ 243471 w 1341900"/>
                  <a:gd name="connsiteY0" fmla="*/ 0 h 2298592"/>
                  <a:gd name="connsiteX1" fmla="*/ 0 w 1341900"/>
                  <a:gd name="connsiteY1" fmla="*/ 0 h 2298592"/>
                  <a:gd name="connsiteX2" fmla="*/ 0 w 1341900"/>
                  <a:gd name="connsiteY2" fmla="*/ 2298592 h 2298592"/>
                  <a:gd name="connsiteX3" fmla="*/ 1015759 w 1341900"/>
                  <a:gd name="connsiteY3" fmla="*/ 2298592 h 2298592"/>
                  <a:gd name="connsiteX4" fmla="*/ 1015759 w 1341900"/>
                  <a:gd name="connsiteY4" fmla="*/ 1158480 h 2298592"/>
                  <a:gd name="connsiteX5" fmla="*/ 1244133 w 1341900"/>
                  <a:gd name="connsiteY5" fmla="*/ 2100856 h 2298592"/>
                  <a:gd name="connsiteX6" fmla="*/ 1330398 w 1341900"/>
                  <a:gd name="connsiteY6" fmla="*/ 1169982 h 2298592"/>
                  <a:gd name="connsiteX7" fmla="*/ 1313144 w 1341900"/>
                  <a:gd name="connsiteY7" fmla="*/ 1169982 h 2298592"/>
                  <a:gd name="connsiteX0" fmla="*/ 243471 w 2806233"/>
                  <a:gd name="connsiteY0" fmla="*/ 0 h 2298592"/>
                  <a:gd name="connsiteX1" fmla="*/ 0 w 2806233"/>
                  <a:gd name="connsiteY1" fmla="*/ 0 h 2298592"/>
                  <a:gd name="connsiteX2" fmla="*/ 0 w 2806233"/>
                  <a:gd name="connsiteY2" fmla="*/ 2298592 h 2298592"/>
                  <a:gd name="connsiteX3" fmla="*/ 1015759 w 2806233"/>
                  <a:gd name="connsiteY3" fmla="*/ 2298592 h 2298592"/>
                  <a:gd name="connsiteX4" fmla="*/ 1015759 w 2806233"/>
                  <a:gd name="connsiteY4" fmla="*/ 1158480 h 2298592"/>
                  <a:gd name="connsiteX5" fmla="*/ 1244133 w 2806233"/>
                  <a:gd name="connsiteY5" fmla="*/ 2100856 h 2298592"/>
                  <a:gd name="connsiteX6" fmla="*/ 1330398 w 2806233"/>
                  <a:gd name="connsiteY6" fmla="*/ 1169982 h 2298592"/>
                  <a:gd name="connsiteX7" fmla="*/ 2802638 w 2806233"/>
                  <a:gd name="connsiteY7" fmla="*/ 1261997 h 2298592"/>
                  <a:gd name="connsiteX0" fmla="*/ 243471 w 2950246"/>
                  <a:gd name="connsiteY0" fmla="*/ 0 h 2298592"/>
                  <a:gd name="connsiteX1" fmla="*/ 0 w 2950246"/>
                  <a:gd name="connsiteY1" fmla="*/ 0 h 2298592"/>
                  <a:gd name="connsiteX2" fmla="*/ 0 w 2950246"/>
                  <a:gd name="connsiteY2" fmla="*/ 2298592 h 2298592"/>
                  <a:gd name="connsiteX3" fmla="*/ 1015759 w 2950246"/>
                  <a:gd name="connsiteY3" fmla="*/ 2298592 h 2298592"/>
                  <a:gd name="connsiteX4" fmla="*/ 1015759 w 2950246"/>
                  <a:gd name="connsiteY4" fmla="*/ 1158480 h 2298592"/>
                  <a:gd name="connsiteX5" fmla="*/ 1244133 w 2950246"/>
                  <a:gd name="connsiteY5" fmla="*/ 2100856 h 2298592"/>
                  <a:gd name="connsiteX6" fmla="*/ 1330398 w 2950246"/>
                  <a:gd name="connsiteY6" fmla="*/ 1169982 h 2298592"/>
                  <a:gd name="connsiteX7" fmla="*/ 2704873 w 2950246"/>
                  <a:gd name="connsiteY7" fmla="*/ 1238993 h 2298592"/>
                  <a:gd name="connsiteX8" fmla="*/ 2802638 w 2950246"/>
                  <a:gd name="connsiteY8" fmla="*/ 1261997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877400"/>
                  <a:gd name="connsiteY0" fmla="*/ 0 h 2298592"/>
                  <a:gd name="connsiteX1" fmla="*/ 0 w 2877400"/>
                  <a:gd name="connsiteY1" fmla="*/ 0 h 2298592"/>
                  <a:gd name="connsiteX2" fmla="*/ 0 w 2877400"/>
                  <a:gd name="connsiteY2" fmla="*/ 2298592 h 2298592"/>
                  <a:gd name="connsiteX3" fmla="*/ 1015759 w 2877400"/>
                  <a:gd name="connsiteY3" fmla="*/ 2298592 h 2298592"/>
                  <a:gd name="connsiteX4" fmla="*/ 1015759 w 2877400"/>
                  <a:gd name="connsiteY4" fmla="*/ 1158480 h 2298592"/>
                  <a:gd name="connsiteX5" fmla="*/ 1244133 w 2877400"/>
                  <a:gd name="connsiteY5" fmla="*/ 2100856 h 2298592"/>
                  <a:gd name="connsiteX6" fmla="*/ 1330398 w 2877400"/>
                  <a:gd name="connsiteY6" fmla="*/ 1169982 h 2298592"/>
                  <a:gd name="connsiteX7" fmla="*/ 2727876 w 2877400"/>
                  <a:gd name="connsiteY7" fmla="*/ 813423 h 2298592"/>
                  <a:gd name="connsiteX8" fmla="*/ 2802638 w 2877400"/>
                  <a:gd name="connsiteY8" fmla="*/ 1261997 h 2298592"/>
                  <a:gd name="connsiteX9" fmla="*/ 243471 w 2877400"/>
                  <a:gd name="connsiteY9" fmla="*/ 0 h 2298592"/>
                  <a:gd name="connsiteX0" fmla="*/ 243471 w 2877400"/>
                  <a:gd name="connsiteY0" fmla="*/ 0 h 2298592"/>
                  <a:gd name="connsiteX1" fmla="*/ 0 w 2877400"/>
                  <a:gd name="connsiteY1" fmla="*/ 0 h 2298592"/>
                  <a:gd name="connsiteX2" fmla="*/ 0 w 2877400"/>
                  <a:gd name="connsiteY2" fmla="*/ 2298592 h 2298592"/>
                  <a:gd name="connsiteX3" fmla="*/ 1015759 w 2877400"/>
                  <a:gd name="connsiteY3" fmla="*/ 2298592 h 2298592"/>
                  <a:gd name="connsiteX4" fmla="*/ 1015759 w 2877400"/>
                  <a:gd name="connsiteY4" fmla="*/ 1158480 h 2298592"/>
                  <a:gd name="connsiteX5" fmla="*/ 1244133 w 2877400"/>
                  <a:gd name="connsiteY5" fmla="*/ 2100856 h 2298592"/>
                  <a:gd name="connsiteX6" fmla="*/ 1330398 w 2877400"/>
                  <a:gd name="connsiteY6" fmla="*/ 1169982 h 2298592"/>
                  <a:gd name="connsiteX7" fmla="*/ 2727876 w 2877400"/>
                  <a:gd name="connsiteY7" fmla="*/ 813423 h 2298592"/>
                  <a:gd name="connsiteX8" fmla="*/ 2802638 w 2877400"/>
                  <a:gd name="connsiteY8" fmla="*/ 1261997 h 2298592"/>
                  <a:gd name="connsiteX9" fmla="*/ 243471 w 2877400"/>
                  <a:gd name="connsiteY9" fmla="*/ 0 h 2298592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244133 w 2802638"/>
                  <a:gd name="connsiteY5" fmla="*/ 2100856 h 2298592"/>
                  <a:gd name="connsiteX6" fmla="*/ 1330398 w 2802638"/>
                  <a:gd name="connsiteY6" fmla="*/ 1169982 h 2298592"/>
                  <a:gd name="connsiteX7" fmla="*/ 2727876 w 2802638"/>
                  <a:gd name="connsiteY7" fmla="*/ 813423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244133 w 2802638"/>
                  <a:gd name="connsiteY5" fmla="*/ 2100856 h 2298592"/>
                  <a:gd name="connsiteX6" fmla="*/ 1330398 w 2802638"/>
                  <a:gd name="connsiteY6" fmla="*/ 1169982 h 2298592"/>
                  <a:gd name="connsiteX7" fmla="*/ 2727876 w 2802638"/>
                  <a:gd name="connsiteY7" fmla="*/ 813423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802638"/>
                  <a:gd name="connsiteY0" fmla="*/ 0 h 2417936"/>
                  <a:gd name="connsiteX1" fmla="*/ 0 w 2802638"/>
                  <a:gd name="connsiteY1" fmla="*/ 0 h 2417936"/>
                  <a:gd name="connsiteX2" fmla="*/ 0 w 2802638"/>
                  <a:gd name="connsiteY2" fmla="*/ 2298592 h 2417936"/>
                  <a:gd name="connsiteX3" fmla="*/ 1015759 w 2802638"/>
                  <a:gd name="connsiteY3" fmla="*/ 2298592 h 2417936"/>
                  <a:gd name="connsiteX4" fmla="*/ 1015759 w 2802638"/>
                  <a:gd name="connsiteY4" fmla="*/ 1158480 h 2417936"/>
                  <a:gd name="connsiteX5" fmla="*/ 1244133 w 2802638"/>
                  <a:gd name="connsiteY5" fmla="*/ 2100856 h 2417936"/>
                  <a:gd name="connsiteX6" fmla="*/ 1612194 w 2802638"/>
                  <a:gd name="connsiteY6" fmla="*/ 2417936 h 2417936"/>
                  <a:gd name="connsiteX7" fmla="*/ 2727876 w 2802638"/>
                  <a:gd name="connsiteY7" fmla="*/ 813423 h 2417936"/>
                  <a:gd name="connsiteX8" fmla="*/ 2802638 w 2802638"/>
                  <a:gd name="connsiteY8" fmla="*/ 1261997 h 2417936"/>
                  <a:gd name="connsiteX9" fmla="*/ 243471 w 2802638"/>
                  <a:gd name="connsiteY9" fmla="*/ 0 h 2417936"/>
                  <a:gd name="connsiteX0" fmla="*/ 243471 w 2802638"/>
                  <a:gd name="connsiteY0" fmla="*/ 0 h 2417936"/>
                  <a:gd name="connsiteX1" fmla="*/ 0 w 2802638"/>
                  <a:gd name="connsiteY1" fmla="*/ 0 h 2417936"/>
                  <a:gd name="connsiteX2" fmla="*/ 0 w 2802638"/>
                  <a:gd name="connsiteY2" fmla="*/ 2298592 h 2417936"/>
                  <a:gd name="connsiteX3" fmla="*/ 1015759 w 2802638"/>
                  <a:gd name="connsiteY3" fmla="*/ 2298592 h 2417936"/>
                  <a:gd name="connsiteX4" fmla="*/ 1015759 w 2802638"/>
                  <a:gd name="connsiteY4" fmla="*/ 1158480 h 2417936"/>
                  <a:gd name="connsiteX5" fmla="*/ 1318895 w 2802638"/>
                  <a:gd name="connsiteY5" fmla="*/ 1164231 h 2417936"/>
                  <a:gd name="connsiteX6" fmla="*/ 1612194 w 2802638"/>
                  <a:gd name="connsiteY6" fmla="*/ 2417936 h 2417936"/>
                  <a:gd name="connsiteX7" fmla="*/ 2727876 w 2802638"/>
                  <a:gd name="connsiteY7" fmla="*/ 813423 h 2417936"/>
                  <a:gd name="connsiteX8" fmla="*/ 2802638 w 2802638"/>
                  <a:gd name="connsiteY8" fmla="*/ 1261997 h 2417936"/>
                  <a:gd name="connsiteX9" fmla="*/ 243471 w 2802638"/>
                  <a:gd name="connsiteY9" fmla="*/ 0 h 2417936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318895 w 2802638"/>
                  <a:gd name="connsiteY5" fmla="*/ 1164231 h 2298592"/>
                  <a:gd name="connsiteX6" fmla="*/ 1330397 w 2802638"/>
                  <a:gd name="connsiteY6" fmla="*/ 2298592 h 2298592"/>
                  <a:gd name="connsiteX7" fmla="*/ 2727876 w 2802638"/>
                  <a:gd name="connsiteY7" fmla="*/ 813423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318895 w 2802638"/>
                  <a:gd name="connsiteY5" fmla="*/ 1164231 h 2298592"/>
                  <a:gd name="connsiteX6" fmla="*/ 1330397 w 2802638"/>
                  <a:gd name="connsiteY6" fmla="*/ 2298592 h 2298592"/>
                  <a:gd name="connsiteX7" fmla="*/ 2320337 w 2802638"/>
                  <a:gd name="connsiteY7" fmla="*/ 2298592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9" fmla="*/ 243471 w 2320337"/>
                  <a:gd name="connsiteY9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706650 w 2706650"/>
                  <a:gd name="connsiteY0" fmla="*/ 77973 h 2376565"/>
                  <a:gd name="connsiteX1" fmla="*/ 0 w 2706650"/>
                  <a:gd name="connsiteY1" fmla="*/ 0 h 2376565"/>
                  <a:gd name="connsiteX2" fmla="*/ 386313 w 2706650"/>
                  <a:gd name="connsiteY2" fmla="*/ 2376565 h 2376565"/>
                  <a:gd name="connsiteX3" fmla="*/ 1402072 w 2706650"/>
                  <a:gd name="connsiteY3" fmla="*/ 2376565 h 2376565"/>
                  <a:gd name="connsiteX4" fmla="*/ 1402072 w 2706650"/>
                  <a:gd name="connsiteY4" fmla="*/ 1236453 h 2376565"/>
                  <a:gd name="connsiteX5" fmla="*/ 1705208 w 2706650"/>
                  <a:gd name="connsiteY5" fmla="*/ 1242204 h 2376565"/>
                  <a:gd name="connsiteX6" fmla="*/ 1716710 w 2706650"/>
                  <a:gd name="connsiteY6" fmla="*/ 2376565 h 2376565"/>
                  <a:gd name="connsiteX7" fmla="*/ 2706650 w 2706650"/>
                  <a:gd name="connsiteY7" fmla="*/ 2376565 h 2376565"/>
                  <a:gd name="connsiteX8" fmla="*/ 2706650 w 2706650"/>
                  <a:gd name="connsiteY8" fmla="*/ 77973 h 2376565"/>
                  <a:gd name="connsiteX0" fmla="*/ 2516815 w 2516815"/>
                  <a:gd name="connsiteY0" fmla="*/ 77973 h 2376565"/>
                  <a:gd name="connsiteX1" fmla="*/ 0 w 2516815"/>
                  <a:gd name="connsiteY1" fmla="*/ 0 h 2376565"/>
                  <a:gd name="connsiteX2" fmla="*/ 196478 w 2516815"/>
                  <a:gd name="connsiteY2" fmla="*/ 2376565 h 2376565"/>
                  <a:gd name="connsiteX3" fmla="*/ 1212237 w 2516815"/>
                  <a:gd name="connsiteY3" fmla="*/ 2376565 h 2376565"/>
                  <a:gd name="connsiteX4" fmla="*/ 1212237 w 2516815"/>
                  <a:gd name="connsiteY4" fmla="*/ 1236453 h 2376565"/>
                  <a:gd name="connsiteX5" fmla="*/ 1515373 w 2516815"/>
                  <a:gd name="connsiteY5" fmla="*/ 1242204 h 2376565"/>
                  <a:gd name="connsiteX6" fmla="*/ 1526875 w 2516815"/>
                  <a:gd name="connsiteY6" fmla="*/ 2376565 h 2376565"/>
                  <a:gd name="connsiteX7" fmla="*/ 2516815 w 2516815"/>
                  <a:gd name="connsiteY7" fmla="*/ 2376565 h 2376565"/>
                  <a:gd name="connsiteX8" fmla="*/ 2516815 w 2516815"/>
                  <a:gd name="connsiteY8" fmla="*/ 77973 h 2376565"/>
                  <a:gd name="connsiteX0" fmla="*/ 2332785 w 2332785"/>
                  <a:gd name="connsiteY0" fmla="*/ 53890 h 2352482"/>
                  <a:gd name="connsiteX1" fmla="*/ 0 w 2332785"/>
                  <a:gd name="connsiteY1" fmla="*/ 0 h 2352482"/>
                  <a:gd name="connsiteX2" fmla="*/ 12448 w 2332785"/>
                  <a:gd name="connsiteY2" fmla="*/ 2352482 h 2352482"/>
                  <a:gd name="connsiteX3" fmla="*/ 1028207 w 2332785"/>
                  <a:gd name="connsiteY3" fmla="*/ 2352482 h 2352482"/>
                  <a:gd name="connsiteX4" fmla="*/ 1028207 w 2332785"/>
                  <a:gd name="connsiteY4" fmla="*/ 1212370 h 2352482"/>
                  <a:gd name="connsiteX5" fmla="*/ 1331343 w 2332785"/>
                  <a:gd name="connsiteY5" fmla="*/ 1218121 h 2352482"/>
                  <a:gd name="connsiteX6" fmla="*/ 1342845 w 2332785"/>
                  <a:gd name="connsiteY6" fmla="*/ 2352482 h 2352482"/>
                  <a:gd name="connsiteX7" fmla="*/ 2332785 w 2332785"/>
                  <a:gd name="connsiteY7" fmla="*/ 2352482 h 2352482"/>
                  <a:gd name="connsiteX8" fmla="*/ 2332785 w 2332785"/>
                  <a:gd name="connsiteY8" fmla="*/ 53890 h 2352482"/>
                  <a:gd name="connsiteX0" fmla="*/ 2332785 w 2332785"/>
                  <a:gd name="connsiteY0" fmla="*/ 0 h 2298592"/>
                  <a:gd name="connsiteX1" fmla="*/ 0 w 2332785"/>
                  <a:gd name="connsiteY1" fmla="*/ 22309 h 2298592"/>
                  <a:gd name="connsiteX2" fmla="*/ 12448 w 2332785"/>
                  <a:gd name="connsiteY2" fmla="*/ 2298592 h 2298592"/>
                  <a:gd name="connsiteX3" fmla="*/ 1028207 w 2332785"/>
                  <a:gd name="connsiteY3" fmla="*/ 2298592 h 2298592"/>
                  <a:gd name="connsiteX4" fmla="*/ 1028207 w 2332785"/>
                  <a:gd name="connsiteY4" fmla="*/ 1158480 h 2298592"/>
                  <a:gd name="connsiteX5" fmla="*/ 1331343 w 2332785"/>
                  <a:gd name="connsiteY5" fmla="*/ 1164231 h 2298592"/>
                  <a:gd name="connsiteX6" fmla="*/ 1342845 w 2332785"/>
                  <a:gd name="connsiteY6" fmla="*/ 2298592 h 2298592"/>
                  <a:gd name="connsiteX7" fmla="*/ 2332785 w 2332785"/>
                  <a:gd name="connsiteY7" fmla="*/ 2298592 h 2298592"/>
                  <a:gd name="connsiteX8" fmla="*/ 2332785 w 2332785"/>
                  <a:gd name="connsiteY8" fmla="*/ 0 h 2298592"/>
                  <a:gd name="connsiteX0" fmla="*/ 2324486 w 2324486"/>
                  <a:gd name="connsiteY0" fmla="*/ 0 h 2298592"/>
                  <a:gd name="connsiteX1" fmla="*/ 43460 w 2324486"/>
                  <a:gd name="connsiteY1" fmla="*/ 16558 h 2298592"/>
                  <a:gd name="connsiteX2" fmla="*/ 4149 w 2324486"/>
                  <a:gd name="connsiteY2" fmla="*/ 2298592 h 2298592"/>
                  <a:gd name="connsiteX3" fmla="*/ 1019908 w 2324486"/>
                  <a:gd name="connsiteY3" fmla="*/ 2298592 h 2298592"/>
                  <a:gd name="connsiteX4" fmla="*/ 1019908 w 2324486"/>
                  <a:gd name="connsiteY4" fmla="*/ 1158480 h 2298592"/>
                  <a:gd name="connsiteX5" fmla="*/ 1323044 w 2324486"/>
                  <a:gd name="connsiteY5" fmla="*/ 1164231 h 2298592"/>
                  <a:gd name="connsiteX6" fmla="*/ 1334546 w 2324486"/>
                  <a:gd name="connsiteY6" fmla="*/ 2298592 h 2298592"/>
                  <a:gd name="connsiteX7" fmla="*/ 2324486 w 2324486"/>
                  <a:gd name="connsiteY7" fmla="*/ 2298592 h 2298592"/>
                  <a:gd name="connsiteX8" fmla="*/ 2324486 w 2324486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85402 w 2289980"/>
                  <a:gd name="connsiteY3" fmla="*/ 2298592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300040 w 2289980"/>
                  <a:gd name="connsiteY6" fmla="*/ 2298592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300040 w 2289980"/>
                  <a:gd name="connsiteY6" fmla="*/ 2298592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282787 w 2289980"/>
                  <a:gd name="connsiteY6" fmla="*/ 2292841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289319 w 2289980"/>
                  <a:gd name="connsiteY6" fmla="*/ 2289575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91804 w 2289980"/>
                  <a:gd name="connsiteY5" fmla="*/ 1154434 h 2298592"/>
                  <a:gd name="connsiteX6" fmla="*/ 1289319 w 2289980"/>
                  <a:gd name="connsiteY6" fmla="*/ 2289575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0183 w 2289980"/>
                  <a:gd name="connsiteY0" fmla="*/ 0 h 2282264"/>
                  <a:gd name="connsiteX1" fmla="*/ 8954 w 2289980"/>
                  <a:gd name="connsiteY1" fmla="*/ 230 h 2282264"/>
                  <a:gd name="connsiteX2" fmla="*/ 4149 w 2289980"/>
                  <a:gd name="connsiteY2" fmla="*/ 2270763 h 2282264"/>
                  <a:gd name="connsiteX3" fmla="*/ 979651 w 2289980"/>
                  <a:gd name="connsiteY3" fmla="*/ 2259260 h 2282264"/>
                  <a:gd name="connsiteX4" fmla="*/ 985402 w 2289980"/>
                  <a:gd name="connsiteY4" fmla="*/ 1142152 h 2282264"/>
                  <a:gd name="connsiteX5" fmla="*/ 1291804 w 2289980"/>
                  <a:gd name="connsiteY5" fmla="*/ 1138106 h 2282264"/>
                  <a:gd name="connsiteX6" fmla="*/ 1289319 w 2289980"/>
                  <a:gd name="connsiteY6" fmla="*/ 2273247 h 2282264"/>
                  <a:gd name="connsiteX7" fmla="*/ 2289980 w 2289980"/>
                  <a:gd name="connsiteY7" fmla="*/ 2282264 h 2282264"/>
                  <a:gd name="connsiteX8" fmla="*/ 2280183 w 2289980"/>
                  <a:gd name="connsiteY8" fmla="*/ 0 h 2282264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5402 w 2286714"/>
                  <a:gd name="connsiteY4" fmla="*/ 1142152 h 2273247"/>
                  <a:gd name="connsiteX5" fmla="*/ 1291804 w 2286714"/>
                  <a:gd name="connsiteY5" fmla="*/ 1138106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5402 w 2286714"/>
                  <a:gd name="connsiteY4" fmla="*/ 1142152 h 2273247"/>
                  <a:gd name="connsiteX5" fmla="*/ 1282006 w 2286714"/>
                  <a:gd name="connsiteY5" fmla="*/ 1134841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5402 w 2286714"/>
                  <a:gd name="connsiteY4" fmla="*/ 1142152 h 2273247"/>
                  <a:gd name="connsiteX5" fmla="*/ 1282006 w 2286714"/>
                  <a:gd name="connsiteY5" fmla="*/ 1147904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8668 w 2286714"/>
                  <a:gd name="connsiteY4" fmla="*/ 1151949 h 2273247"/>
                  <a:gd name="connsiteX5" fmla="*/ 1282006 w 2286714"/>
                  <a:gd name="connsiteY5" fmla="*/ 1147904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976325 w 2283388"/>
                  <a:gd name="connsiteY3" fmla="*/ 2259260 h 2272468"/>
                  <a:gd name="connsiteX4" fmla="*/ 985342 w 2283388"/>
                  <a:gd name="connsiteY4" fmla="*/ 1151949 h 2272468"/>
                  <a:gd name="connsiteX5" fmla="*/ 1278680 w 2283388"/>
                  <a:gd name="connsiteY5" fmla="*/ 1147904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976325 w 2283388"/>
                  <a:gd name="connsiteY3" fmla="*/ 2259260 h 2272468"/>
                  <a:gd name="connsiteX4" fmla="*/ 985342 w 2283388"/>
                  <a:gd name="connsiteY4" fmla="*/ 1151949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976325 w 2283388"/>
                  <a:gd name="connsiteY3" fmla="*/ 2259260 h 2272468"/>
                  <a:gd name="connsiteX4" fmla="*/ 995199 w 2283388"/>
                  <a:gd name="connsiteY4" fmla="*/ 1123643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1055177 w 2283388"/>
                  <a:gd name="connsiteY3" fmla="*/ 2249825 h 2272468"/>
                  <a:gd name="connsiteX4" fmla="*/ 995199 w 2283388"/>
                  <a:gd name="connsiteY4" fmla="*/ 1123643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1055177 w 2283388"/>
                  <a:gd name="connsiteY3" fmla="*/ 2249825 h 2272468"/>
                  <a:gd name="connsiteX4" fmla="*/ 1059267 w 2283388"/>
                  <a:gd name="connsiteY4" fmla="*/ 1128360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76998"/>
                  <a:gd name="connsiteY0" fmla="*/ 0 h 2270763"/>
                  <a:gd name="connsiteX1" fmla="*/ 5628 w 2276998"/>
                  <a:gd name="connsiteY1" fmla="*/ 230 h 2270763"/>
                  <a:gd name="connsiteX2" fmla="*/ 823 w 2276998"/>
                  <a:gd name="connsiteY2" fmla="*/ 2270763 h 2270763"/>
                  <a:gd name="connsiteX3" fmla="*/ 1055177 w 2276998"/>
                  <a:gd name="connsiteY3" fmla="*/ 2249825 h 2270763"/>
                  <a:gd name="connsiteX4" fmla="*/ 1059267 w 2276998"/>
                  <a:gd name="connsiteY4" fmla="*/ 1128360 h 2270763"/>
                  <a:gd name="connsiteX5" fmla="*/ 1204756 w 2276998"/>
                  <a:gd name="connsiteY5" fmla="*/ 1124315 h 2270763"/>
                  <a:gd name="connsiteX6" fmla="*/ 1226854 w 2276998"/>
                  <a:gd name="connsiteY6" fmla="*/ 2244941 h 2270763"/>
                  <a:gd name="connsiteX7" fmla="*/ 2229178 w 2276998"/>
                  <a:gd name="connsiteY7" fmla="*/ 2230008 h 2270763"/>
                  <a:gd name="connsiteX8" fmla="*/ 2276857 w 2276998"/>
                  <a:gd name="connsiteY8" fmla="*/ 0 h 2270763"/>
                  <a:gd name="connsiteX0" fmla="*/ 2523270 w 2523296"/>
                  <a:gd name="connsiteY0" fmla="*/ 0 h 2638743"/>
                  <a:gd name="connsiteX1" fmla="*/ 5628 w 2523296"/>
                  <a:gd name="connsiteY1" fmla="*/ 368210 h 2638743"/>
                  <a:gd name="connsiteX2" fmla="*/ 823 w 2523296"/>
                  <a:gd name="connsiteY2" fmla="*/ 2638743 h 2638743"/>
                  <a:gd name="connsiteX3" fmla="*/ 1055177 w 2523296"/>
                  <a:gd name="connsiteY3" fmla="*/ 2617805 h 2638743"/>
                  <a:gd name="connsiteX4" fmla="*/ 1059267 w 2523296"/>
                  <a:gd name="connsiteY4" fmla="*/ 1496340 h 2638743"/>
                  <a:gd name="connsiteX5" fmla="*/ 1204756 w 2523296"/>
                  <a:gd name="connsiteY5" fmla="*/ 1492295 h 2638743"/>
                  <a:gd name="connsiteX6" fmla="*/ 1226854 w 2523296"/>
                  <a:gd name="connsiteY6" fmla="*/ 2612921 h 2638743"/>
                  <a:gd name="connsiteX7" fmla="*/ 2229178 w 2523296"/>
                  <a:gd name="connsiteY7" fmla="*/ 2597988 h 2638743"/>
                  <a:gd name="connsiteX8" fmla="*/ 2523270 w 2523296"/>
                  <a:gd name="connsiteY8" fmla="*/ 0 h 2638743"/>
                  <a:gd name="connsiteX0" fmla="*/ 2232502 w 2233175"/>
                  <a:gd name="connsiteY0" fmla="*/ 4488 h 2270533"/>
                  <a:gd name="connsiteX1" fmla="*/ 5628 w 2233175"/>
                  <a:gd name="connsiteY1" fmla="*/ 0 h 2270533"/>
                  <a:gd name="connsiteX2" fmla="*/ 823 w 2233175"/>
                  <a:gd name="connsiteY2" fmla="*/ 2270533 h 2270533"/>
                  <a:gd name="connsiteX3" fmla="*/ 1055177 w 2233175"/>
                  <a:gd name="connsiteY3" fmla="*/ 2249595 h 2270533"/>
                  <a:gd name="connsiteX4" fmla="*/ 1059267 w 2233175"/>
                  <a:gd name="connsiteY4" fmla="*/ 1128130 h 2270533"/>
                  <a:gd name="connsiteX5" fmla="*/ 1204756 w 2233175"/>
                  <a:gd name="connsiteY5" fmla="*/ 1124085 h 2270533"/>
                  <a:gd name="connsiteX6" fmla="*/ 1226854 w 2233175"/>
                  <a:gd name="connsiteY6" fmla="*/ 2244711 h 2270533"/>
                  <a:gd name="connsiteX7" fmla="*/ 2229178 w 2233175"/>
                  <a:gd name="connsiteY7" fmla="*/ 2229778 h 2270533"/>
                  <a:gd name="connsiteX8" fmla="*/ 2232502 w 2233175"/>
                  <a:gd name="connsiteY8" fmla="*/ 4488 h 2270533"/>
                  <a:gd name="connsiteX0" fmla="*/ 2611278 w 2611951"/>
                  <a:gd name="connsiteY0" fmla="*/ 320573 h 2586618"/>
                  <a:gd name="connsiteX1" fmla="*/ 0 w 2611951"/>
                  <a:gd name="connsiteY1" fmla="*/ 0 h 2586618"/>
                  <a:gd name="connsiteX2" fmla="*/ 379599 w 2611951"/>
                  <a:gd name="connsiteY2" fmla="*/ 2586618 h 2586618"/>
                  <a:gd name="connsiteX3" fmla="*/ 1433953 w 2611951"/>
                  <a:gd name="connsiteY3" fmla="*/ 2565680 h 2586618"/>
                  <a:gd name="connsiteX4" fmla="*/ 1438043 w 2611951"/>
                  <a:gd name="connsiteY4" fmla="*/ 1444215 h 2586618"/>
                  <a:gd name="connsiteX5" fmla="*/ 1583532 w 2611951"/>
                  <a:gd name="connsiteY5" fmla="*/ 1440170 h 2586618"/>
                  <a:gd name="connsiteX6" fmla="*/ 1605630 w 2611951"/>
                  <a:gd name="connsiteY6" fmla="*/ 2560796 h 2586618"/>
                  <a:gd name="connsiteX7" fmla="*/ 2607954 w 2611951"/>
                  <a:gd name="connsiteY7" fmla="*/ 2545863 h 2586618"/>
                  <a:gd name="connsiteX8" fmla="*/ 2611278 w 2611951"/>
                  <a:gd name="connsiteY8" fmla="*/ 320573 h 2586618"/>
                  <a:gd name="connsiteX0" fmla="*/ 2231964 w 2232637"/>
                  <a:gd name="connsiteY0" fmla="*/ 0 h 2266045"/>
                  <a:gd name="connsiteX1" fmla="*/ 34660 w 2232637"/>
                  <a:gd name="connsiteY1" fmla="*/ 230 h 2266045"/>
                  <a:gd name="connsiteX2" fmla="*/ 285 w 2232637"/>
                  <a:gd name="connsiteY2" fmla="*/ 2266045 h 2266045"/>
                  <a:gd name="connsiteX3" fmla="*/ 1054639 w 2232637"/>
                  <a:gd name="connsiteY3" fmla="*/ 2245107 h 2266045"/>
                  <a:gd name="connsiteX4" fmla="*/ 1058729 w 2232637"/>
                  <a:gd name="connsiteY4" fmla="*/ 1123642 h 2266045"/>
                  <a:gd name="connsiteX5" fmla="*/ 1204218 w 2232637"/>
                  <a:gd name="connsiteY5" fmla="*/ 1119597 h 2266045"/>
                  <a:gd name="connsiteX6" fmla="*/ 1226316 w 2232637"/>
                  <a:gd name="connsiteY6" fmla="*/ 2240223 h 2266045"/>
                  <a:gd name="connsiteX7" fmla="*/ 2228640 w 2232637"/>
                  <a:gd name="connsiteY7" fmla="*/ 2225290 h 2266045"/>
                  <a:gd name="connsiteX8" fmla="*/ 2231964 w 2232637"/>
                  <a:gd name="connsiteY8" fmla="*/ 0 h 2266045"/>
                  <a:gd name="connsiteX0" fmla="*/ 2675249 w 2675922"/>
                  <a:gd name="connsiteY0" fmla="*/ 0 h 2681202"/>
                  <a:gd name="connsiteX1" fmla="*/ 477945 w 2675922"/>
                  <a:gd name="connsiteY1" fmla="*/ 230 h 2681202"/>
                  <a:gd name="connsiteX2" fmla="*/ 26 w 2675922"/>
                  <a:gd name="connsiteY2" fmla="*/ 2681202 h 2681202"/>
                  <a:gd name="connsiteX3" fmla="*/ 1497924 w 2675922"/>
                  <a:gd name="connsiteY3" fmla="*/ 2245107 h 2681202"/>
                  <a:gd name="connsiteX4" fmla="*/ 1502014 w 2675922"/>
                  <a:gd name="connsiteY4" fmla="*/ 1123642 h 2681202"/>
                  <a:gd name="connsiteX5" fmla="*/ 1647503 w 2675922"/>
                  <a:gd name="connsiteY5" fmla="*/ 1119597 h 2681202"/>
                  <a:gd name="connsiteX6" fmla="*/ 1669601 w 2675922"/>
                  <a:gd name="connsiteY6" fmla="*/ 2240223 h 2681202"/>
                  <a:gd name="connsiteX7" fmla="*/ 2671925 w 2675922"/>
                  <a:gd name="connsiteY7" fmla="*/ 2225290 h 2681202"/>
                  <a:gd name="connsiteX8" fmla="*/ 2675249 w 2675922"/>
                  <a:gd name="connsiteY8" fmla="*/ 0 h 2681202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24069 w 2197977"/>
                  <a:gd name="connsiteY4" fmla="*/ 1123642 h 2245107"/>
                  <a:gd name="connsiteX5" fmla="*/ 1169558 w 2197977"/>
                  <a:gd name="connsiteY5" fmla="*/ 1119597 h 2245107"/>
                  <a:gd name="connsiteX6" fmla="*/ 1191656 w 2197977"/>
                  <a:gd name="connsiteY6" fmla="*/ 2240223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09284 w 2197977"/>
                  <a:gd name="connsiteY4" fmla="*/ 1118925 h 2245107"/>
                  <a:gd name="connsiteX5" fmla="*/ 1169558 w 2197977"/>
                  <a:gd name="connsiteY5" fmla="*/ 1119597 h 2245107"/>
                  <a:gd name="connsiteX6" fmla="*/ 1191656 w 2197977"/>
                  <a:gd name="connsiteY6" fmla="*/ 2240223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24069 w 2197977"/>
                  <a:gd name="connsiteY4" fmla="*/ 1118925 h 2245107"/>
                  <a:gd name="connsiteX5" fmla="*/ 1169558 w 2197977"/>
                  <a:gd name="connsiteY5" fmla="*/ 1119597 h 2245107"/>
                  <a:gd name="connsiteX6" fmla="*/ 1191656 w 2197977"/>
                  <a:gd name="connsiteY6" fmla="*/ 2240223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24069 w 2197977"/>
                  <a:gd name="connsiteY4" fmla="*/ 1118925 h 2245107"/>
                  <a:gd name="connsiteX5" fmla="*/ 1169558 w 2197977"/>
                  <a:gd name="connsiteY5" fmla="*/ 1119597 h 2245107"/>
                  <a:gd name="connsiteX6" fmla="*/ 1176872 w 2197977"/>
                  <a:gd name="connsiteY6" fmla="*/ 2235506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408360"/>
                  <a:gd name="connsiteY0" fmla="*/ 0 h 2470610"/>
                  <a:gd name="connsiteX1" fmla="*/ 0 w 2408360"/>
                  <a:gd name="connsiteY1" fmla="*/ 230 h 2470610"/>
                  <a:gd name="connsiteX2" fmla="*/ 9978 w 2408360"/>
                  <a:gd name="connsiteY2" fmla="*/ 2237739 h 2470610"/>
                  <a:gd name="connsiteX3" fmla="*/ 1019979 w 2408360"/>
                  <a:gd name="connsiteY3" fmla="*/ 2245107 h 2470610"/>
                  <a:gd name="connsiteX4" fmla="*/ 1024069 w 2408360"/>
                  <a:gd name="connsiteY4" fmla="*/ 1118925 h 2470610"/>
                  <a:gd name="connsiteX5" fmla="*/ 1169558 w 2408360"/>
                  <a:gd name="connsiteY5" fmla="*/ 1119597 h 2470610"/>
                  <a:gd name="connsiteX6" fmla="*/ 1176872 w 2408360"/>
                  <a:gd name="connsiteY6" fmla="*/ 2235506 h 2470610"/>
                  <a:gd name="connsiteX7" fmla="*/ 2408360 w 2408360"/>
                  <a:gd name="connsiteY7" fmla="*/ 2470610 h 2470610"/>
                  <a:gd name="connsiteX8" fmla="*/ 2197304 w 2408360"/>
                  <a:gd name="connsiteY8" fmla="*/ 0 h 2470610"/>
                  <a:gd name="connsiteX0" fmla="*/ 2197304 w 2206302"/>
                  <a:gd name="connsiteY0" fmla="*/ 0 h 2246520"/>
                  <a:gd name="connsiteX1" fmla="*/ 0 w 2206302"/>
                  <a:gd name="connsiteY1" fmla="*/ 230 h 2246520"/>
                  <a:gd name="connsiteX2" fmla="*/ 9978 w 2206302"/>
                  <a:gd name="connsiteY2" fmla="*/ 2237739 h 2246520"/>
                  <a:gd name="connsiteX3" fmla="*/ 1019979 w 2206302"/>
                  <a:gd name="connsiteY3" fmla="*/ 2245107 h 2246520"/>
                  <a:gd name="connsiteX4" fmla="*/ 1024069 w 2206302"/>
                  <a:gd name="connsiteY4" fmla="*/ 1118925 h 2246520"/>
                  <a:gd name="connsiteX5" fmla="*/ 1169558 w 2206302"/>
                  <a:gd name="connsiteY5" fmla="*/ 1119597 h 2246520"/>
                  <a:gd name="connsiteX6" fmla="*/ 1176872 w 2206302"/>
                  <a:gd name="connsiteY6" fmla="*/ 2235506 h 2246520"/>
                  <a:gd name="connsiteX7" fmla="*/ 2206302 w 2206302"/>
                  <a:gd name="connsiteY7" fmla="*/ 2246520 h 2246520"/>
                  <a:gd name="connsiteX8" fmla="*/ 2197304 w 2206302"/>
                  <a:gd name="connsiteY8" fmla="*/ 0 h 2246520"/>
                  <a:gd name="connsiteX0" fmla="*/ 2197304 w 2197633"/>
                  <a:gd name="connsiteY0" fmla="*/ 0 h 2245107"/>
                  <a:gd name="connsiteX1" fmla="*/ 0 w 2197633"/>
                  <a:gd name="connsiteY1" fmla="*/ 230 h 2245107"/>
                  <a:gd name="connsiteX2" fmla="*/ 9978 w 2197633"/>
                  <a:gd name="connsiteY2" fmla="*/ 2237739 h 2245107"/>
                  <a:gd name="connsiteX3" fmla="*/ 1019979 w 2197633"/>
                  <a:gd name="connsiteY3" fmla="*/ 2245107 h 2245107"/>
                  <a:gd name="connsiteX4" fmla="*/ 1024069 w 2197633"/>
                  <a:gd name="connsiteY4" fmla="*/ 1118925 h 2245107"/>
                  <a:gd name="connsiteX5" fmla="*/ 1169558 w 2197633"/>
                  <a:gd name="connsiteY5" fmla="*/ 1119597 h 2245107"/>
                  <a:gd name="connsiteX6" fmla="*/ 1176872 w 2197633"/>
                  <a:gd name="connsiteY6" fmla="*/ 2235506 h 2245107"/>
                  <a:gd name="connsiteX7" fmla="*/ 2181661 w 2197633"/>
                  <a:gd name="connsiteY7" fmla="*/ 2225291 h 2245107"/>
                  <a:gd name="connsiteX8" fmla="*/ 2197304 w 2197633"/>
                  <a:gd name="connsiteY8" fmla="*/ 0 h 2245107"/>
                  <a:gd name="connsiteX0" fmla="*/ 2197304 w 2201374"/>
                  <a:gd name="connsiteY0" fmla="*/ 0 h 2245107"/>
                  <a:gd name="connsiteX1" fmla="*/ 0 w 2201374"/>
                  <a:gd name="connsiteY1" fmla="*/ 230 h 2245107"/>
                  <a:gd name="connsiteX2" fmla="*/ 9978 w 2201374"/>
                  <a:gd name="connsiteY2" fmla="*/ 2237739 h 2245107"/>
                  <a:gd name="connsiteX3" fmla="*/ 1019979 w 2201374"/>
                  <a:gd name="connsiteY3" fmla="*/ 2245107 h 2245107"/>
                  <a:gd name="connsiteX4" fmla="*/ 1024069 w 2201374"/>
                  <a:gd name="connsiteY4" fmla="*/ 1118925 h 2245107"/>
                  <a:gd name="connsiteX5" fmla="*/ 1169558 w 2201374"/>
                  <a:gd name="connsiteY5" fmla="*/ 1119597 h 2245107"/>
                  <a:gd name="connsiteX6" fmla="*/ 1176872 w 2201374"/>
                  <a:gd name="connsiteY6" fmla="*/ 2235506 h 2245107"/>
                  <a:gd name="connsiteX7" fmla="*/ 2201374 w 2201374"/>
                  <a:gd name="connsiteY7" fmla="*/ 2239444 h 2245107"/>
                  <a:gd name="connsiteX8" fmla="*/ 2197304 w 2201374"/>
                  <a:gd name="connsiteY8" fmla="*/ 0 h 2245107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5051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69558 w 2201374"/>
                  <a:gd name="connsiteY5" fmla="*/ 1119597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40389"/>
                  <a:gd name="connsiteX1" fmla="*/ 0 w 2201374"/>
                  <a:gd name="connsiteY1" fmla="*/ 230 h 2240389"/>
                  <a:gd name="connsiteX2" fmla="*/ 9978 w 2201374"/>
                  <a:gd name="connsiteY2" fmla="*/ 2237739 h 2240389"/>
                  <a:gd name="connsiteX3" fmla="*/ 1034764 w 2201374"/>
                  <a:gd name="connsiteY3" fmla="*/ 2240389 h 2240389"/>
                  <a:gd name="connsiteX4" fmla="*/ 1024069 w 2201374"/>
                  <a:gd name="connsiteY4" fmla="*/ 1118925 h 2240389"/>
                  <a:gd name="connsiteX5" fmla="*/ 1169558 w 2201374"/>
                  <a:gd name="connsiteY5" fmla="*/ 1119597 h 2240389"/>
                  <a:gd name="connsiteX6" fmla="*/ 1176872 w 2201374"/>
                  <a:gd name="connsiteY6" fmla="*/ 2235506 h 2240389"/>
                  <a:gd name="connsiteX7" fmla="*/ 2201374 w 2201374"/>
                  <a:gd name="connsiteY7" fmla="*/ 2239444 h 2240389"/>
                  <a:gd name="connsiteX8" fmla="*/ 2197304 w 2201374"/>
                  <a:gd name="connsiteY8" fmla="*/ 0 h 2240389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24908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69558 w 2201374"/>
                  <a:gd name="connsiteY5" fmla="*/ 1119597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69558 w 2201374"/>
                  <a:gd name="connsiteY5" fmla="*/ 1119597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4069 w 2201374"/>
                  <a:gd name="connsiteY4" fmla="*/ 1104772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6534 w 2201374"/>
                  <a:gd name="connsiteY4" fmla="*/ 1114208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1606 w 2201374"/>
                  <a:gd name="connsiteY4" fmla="*/ 1109491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33926 w 2201374"/>
                  <a:gd name="connsiteY4" fmla="*/ 1111849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29835 w 2201374"/>
                  <a:gd name="connsiteY3" fmla="*/ 2238030 h 2239444"/>
                  <a:gd name="connsiteX4" fmla="*/ 1033926 w 2201374"/>
                  <a:gd name="connsiteY4" fmla="*/ 1111849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1635482 w 2201374"/>
                  <a:gd name="connsiteY0" fmla="*/ 0 h 2447022"/>
                  <a:gd name="connsiteX1" fmla="*/ 0 w 2201374"/>
                  <a:gd name="connsiteY1" fmla="*/ 207808 h 2447022"/>
                  <a:gd name="connsiteX2" fmla="*/ 9978 w 2201374"/>
                  <a:gd name="connsiteY2" fmla="*/ 2445317 h 2447022"/>
                  <a:gd name="connsiteX3" fmla="*/ 1029835 w 2201374"/>
                  <a:gd name="connsiteY3" fmla="*/ 2445608 h 2447022"/>
                  <a:gd name="connsiteX4" fmla="*/ 1033926 w 2201374"/>
                  <a:gd name="connsiteY4" fmla="*/ 1319427 h 2447022"/>
                  <a:gd name="connsiteX5" fmla="*/ 1176951 w 2201374"/>
                  <a:gd name="connsiteY5" fmla="*/ 1317739 h 2447022"/>
                  <a:gd name="connsiteX6" fmla="*/ 1176872 w 2201374"/>
                  <a:gd name="connsiteY6" fmla="*/ 2443084 h 2447022"/>
                  <a:gd name="connsiteX7" fmla="*/ 2201374 w 2201374"/>
                  <a:gd name="connsiteY7" fmla="*/ 2447022 h 2447022"/>
                  <a:gd name="connsiteX8" fmla="*/ 1635482 w 2201374"/>
                  <a:gd name="connsiteY8" fmla="*/ 0 h 2447022"/>
                  <a:gd name="connsiteX0" fmla="*/ 1290504 w 2201374"/>
                  <a:gd name="connsiteY0" fmla="*/ 0 h 2244161"/>
                  <a:gd name="connsiteX1" fmla="*/ 0 w 2201374"/>
                  <a:gd name="connsiteY1" fmla="*/ 4947 h 2244161"/>
                  <a:gd name="connsiteX2" fmla="*/ 9978 w 2201374"/>
                  <a:gd name="connsiteY2" fmla="*/ 2242456 h 2244161"/>
                  <a:gd name="connsiteX3" fmla="*/ 1029835 w 2201374"/>
                  <a:gd name="connsiteY3" fmla="*/ 2242747 h 2244161"/>
                  <a:gd name="connsiteX4" fmla="*/ 1033926 w 2201374"/>
                  <a:gd name="connsiteY4" fmla="*/ 1116566 h 2244161"/>
                  <a:gd name="connsiteX5" fmla="*/ 1176951 w 2201374"/>
                  <a:gd name="connsiteY5" fmla="*/ 1114878 h 2244161"/>
                  <a:gd name="connsiteX6" fmla="*/ 1176872 w 2201374"/>
                  <a:gd name="connsiteY6" fmla="*/ 2240223 h 2244161"/>
                  <a:gd name="connsiteX7" fmla="*/ 2201374 w 2201374"/>
                  <a:gd name="connsiteY7" fmla="*/ 2244161 h 2244161"/>
                  <a:gd name="connsiteX8" fmla="*/ 1290504 w 2201374"/>
                  <a:gd name="connsiteY8" fmla="*/ 0 h 2244161"/>
                  <a:gd name="connsiteX0" fmla="*/ 1280647 w 2201374"/>
                  <a:gd name="connsiteY0" fmla="*/ 4488 h 2239214"/>
                  <a:gd name="connsiteX1" fmla="*/ 0 w 2201374"/>
                  <a:gd name="connsiteY1" fmla="*/ 0 h 2239214"/>
                  <a:gd name="connsiteX2" fmla="*/ 9978 w 2201374"/>
                  <a:gd name="connsiteY2" fmla="*/ 2237509 h 2239214"/>
                  <a:gd name="connsiteX3" fmla="*/ 1029835 w 2201374"/>
                  <a:gd name="connsiteY3" fmla="*/ 2237800 h 2239214"/>
                  <a:gd name="connsiteX4" fmla="*/ 1033926 w 2201374"/>
                  <a:gd name="connsiteY4" fmla="*/ 1111619 h 2239214"/>
                  <a:gd name="connsiteX5" fmla="*/ 1176951 w 2201374"/>
                  <a:gd name="connsiteY5" fmla="*/ 1109931 h 2239214"/>
                  <a:gd name="connsiteX6" fmla="*/ 1176872 w 2201374"/>
                  <a:gd name="connsiteY6" fmla="*/ 2235276 h 2239214"/>
                  <a:gd name="connsiteX7" fmla="*/ 2201374 w 2201374"/>
                  <a:gd name="connsiteY7" fmla="*/ 2239214 h 2239214"/>
                  <a:gd name="connsiteX8" fmla="*/ 1280647 w 2201374"/>
                  <a:gd name="connsiteY8" fmla="*/ 4488 h 2239214"/>
                  <a:gd name="connsiteX0" fmla="*/ 1280647 w 2201374"/>
                  <a:gd name="connsiteY0" fmla="*/ 0 h 2241802"/>
                  <a:gd name="connsiteX1" fmla="*/ 0 w 2201374"/>
                  <a:gd name="connsiteY1" fmla="*/ 2588 h 2241802"/>
                  <a:gd name="connsiteX2" fmla="*/ 9978 w 2201374"/>
                  <a:gd name="connsiteY2" fmla="*/ 2240097 h 2241802"/>
                  <a:gd name="connsiteX3" fmla="*/ 1029835 w 2201374"/>
                  <a:gd name="connsiteY3" fmla="*/ 2240388 h 2241802"/>
                  <a:gd name="connsiteX4" fmla="*/ 1033926 w 2201374"/>
                  <a:gd name="connsiteY4" fmla="*/ 1114207 h 2241802"/>
                  <a:gd name="connsiteX5" fmla="*/ 1176951 w 2201374"/>
                  <a:gd name="connsiteY5" fmla="*/ 1112519 h 2241802"/>
                  <a:gd name="connsiteX6" fmla="*/ 1176872 w 2201374"/>
                  <a:gd name="connsiteY6" fmla="*/ 2237864 h 2241802"/>
                  <a:gd name="connsiteX7" fmla="*/ 2201374 w 2201374"/>
                  <a:gd name="connsiteY7" fmla="*/ 2241802 h 2241802"/>
                  <a:gd name="connsiteX8" fmla="*/ 1280647 w 2201374"/>
                  <a:gd name="connsiteY8" fmla="*/ 0 h 2241802"/>
                  <a:gd name="connsiteX0" fmla="*/ 1280647 w 2201374"/>
                  <a:gd name="connsiteY0" fmla="*/ 2130 h 2239214"/>
                  <a:gd name="connsiteX1" fmla="*/ 0 w 2201374"/>
                  <a:gd name="connsiteY1" fmla="*/ 0 h 2239214"/>
                  <a:gd name="connsiteX2" fmla="*/ 9978 w 2201374"/>
                  <a:gd name="connsiteY2" fmla="*/ 2237509 h 2239214"/>
                  <a:gd name="connsiteX3" fmla="*/ 1029835 w 2201374"/>
                  <a:gd name="connsiteY3" fmla="*/ 2237800 h 2239214"/>
                  <a:gd name="connsiteX4" fmla="*/ 1033926 w 2201374"/>
                  <a:gd name="connsiteY4" fmla="*/ 1111619 h 2239214"/>
                  <a:gd name="connsiteX5" fmla="*/ 1176951 w 2201374"/>
                  <a:gd name="connsiteY5" fmla="*/ 1109931 h 2239214"/>
                  <a:gd name="connsiteX6" fmla="*/ 1176872 w 2201374"/>
                  <a:gd name="connsiteY6" fmla="*/ 2235276 h 2239214"/>
                  <a:gd name="connsiteX7" fmla="*/ 2201374 w 2201374"/>
                  <a:gd name="connsiteY7" fmla="*/ 2239214 h 2239214"/>
                  <a:gd name="connsiteX8" fmla="*/ 1280647 w 2201374"/>
                  <a:gd name="connsiteY8" fmla="*/ 2130 h 2239214"/>
                  <a:gd name="connsiteX0" fmla="*/ 1280647 w 2201374"/>
                  <a:gd name="connsiteY0" fmla="*/ 2130 h 2239214"/>
                  <a:gd name="connsiteX1" fmla="*/ 0 w 2201374"/>
                  <a:gd name="connsiteY1" fmla="*/ 0 h 2239214"/>
                  <a:gd name="connsiteX2" fmla="*/ 9978 w 2201374"/>
                  <a:gd name="connsiteY2" fmla="*/ 2237509 h 2239214"/>
                  <a:gd name="connsiteX3" fmla="*/ 1029835 w 2201374"/>
                  <a:gd name="connsiteY3" fmla="*/ 2237800 h 2239214"/>
                  <a:gd name="connsiteX4" fmla="*/ 1033926 w 2201374"/>
                  <a:gd name="connsiteY4" fmla="*/ 1111619 h 2239214"/>
                  <a:gd name="connsiteX5" fmla="*/ 1176951 w 2201374"/>
                  <a:gd name="connsiteY5" fmla="*/ 1109931 h 2239214"/>
                  <a:gd name="connsiteX6" fmla="*/ 1176872 w 2201374"/>
                  <a:gd name="connsiteY6" fmla="*/ 2235276 h 2239214"/>
                  <a:gd name="connsiteX7" fmla="*/ 2201374 w 2201374"/>
                  <a:gd name="connsiteY7" fmla="*/ 2239214 h 2239214"/>
                  <a:gd name="connsiteX8" fmla="*/ 1280647 w 2201374"/>
                  <a:gd name="connsiteY8" fmla="*/ 2130 h 2239214"/>
                  <a:gd name="connsiteX0" fmla="*/ 1280647 w 2883938"/>
                  <a:gd name="connsiteY0" fmla="*/ 2130 h 2237800"/>
                  <a:gd name="connsiteX1" fmla="*/ 0 w 2883938"/>
                  <a:gd name="connsiteY1" fmla="*/ 0 h 2237800"/>
                  <a:gd name="connsiteX2" fmla="*/ 9978 w 2883938"/>
                  <a:gd name="connsiteY2" fmla="*/ 2237509 h 2237800"/>
                  <a:gd name="connsiteX3" fmla="*/ 1029835 w 2883938"/>
                  <a:gd name="connsiteY3" fmla="*/ 2237800 h 2237800"/>
                  <a:gd name="connsiteX4" fmla="*/ 1033926 w 2883938"/>
                  <a:gd name="connsiteY4" fmla="*/ 1111619 h 2237800"/>
                  <a:gd name="connsiteX5" fmla="*/ 1176951 w 2883938"/>
                  <a:gd name="connsiteY5" fmla="*/ 1109931 h 2237800"/>
                  <a:gd name="connsiteX6" fmla="*/ 1176872 w 2883938"/>
                  <a:gd name="connsiteY6" fmla="*/ 2235276 h 2237800"/>
                  <a:gd name="connsiteX7" fmla="*/ 2883938 w 2883938"/>
                  <a:gd name="connsiteY7" fmla="*/ 550281 h 2237800"/>
                  <a:gd name="connsiteX8" fmla="*/ 1280647 w 2883938"/>
                  <a:gd name="connsiteY8" fmla="*/ 2130 h 2237800"/>
                  <a:gd name="connsiteX0" fmla="*/ 1280647 w 2883938"/>
                  <a:gd name="connsiteY0" fmla="*/ 2130 h 2237800"/>
                  <a:gd name="connsiteX1" fmla="*/ 0 w 2883938"/>
                  <a:gd name="connsiteY1" fmla="*/ 0 h 2237800"/>
                  <a:gd name="connsiteX2" fmla="*/ 9978 w 2883938"/>
                  <a:gd name="connsiteY2" fmla="*/ 2237509 h 2237800"/>
                  <a:gd name="connsiteX3" fmla="*/ 1029835 w 2883938"/>
                  <a:gd name="connsiteY3" fmla="*/ 2237800 h 2237800"/>
                  <a:gd name="connsiteX4" fmla="*/ 1033926 w 2883938"/>
                  <a:gd name="connsiteY4" fmla="*/ 1111619 h 2237800"/>
                  <a:gd name="connsiteX5" fmla="*/ 1176951 w 2883938"/>
                  <a:gd name="connsiteY5" fmla="*/ 1109931 h 2237800"/>
                  <a:gd name="connsiteX6" fmla="*/ 2657814 w 2883938"/>
                  <a:gd name="connsiteY6" fmla="*/ 1131337 h 2237800"/>
                  <a:gd name="connsiteX7" fmla="*/ 2883938 w 2883938"/>
                  <a:gd name="connsiteY7" fmla="*/ 550281 h 2237800"/>
                  <a:gd name="connsiteX8" fmla="*/ 1280647 w 2883938"/>
                  <a:gd name="connsiteY8" fmla="*/ 2130 h 2237800"/>
                  <a:gd name="connsiteX0" fmla="*/ 1280647 w 3100782"/>
                  <a:gd name="connsiteY0" fmla="*/ 2130 h 2237800"/>
                  <a:gd name="connsiteX1" fmla="*/ 0 w 3100782"/>
                  <a:gd name="connsiteY1" fmla="*/ 0 h 2237800"/>
                  <a:gd name="connsiteX2" fmla="*/ 9978 w 3100782"/>
                  <a:gd name="connsiteY2" fmla="*/ 2237509 h 2237800"/>
                  <a:gd name="connsiteX3" fmla="*/ 1029835 w 3100782"/>
                  <a:gd name="connsiteY3" fmla="*/ 2237800 h 2237800"/>
                  <a:gd name="connsiteX4" fmla="*/ 1033926 w 3100782"/>
                  <a:gd name="connsiteY4" fmla="*/ 1111619 h 2237800"/>
                  <a:gd name="connsiteX5" fmla="*/ 1176951 w 3100782"/>
                  <a:gd name="connsiteY5" fmla="*/ 1109931 h 2237800"/>
                  <a:gd name="connsiteX6" fmla="*/ 2657814 w 3100782"/>
                  <a:gd name="connsiteY6" fmla="*/ 1131337 h 2237800"/>
                  <a:gd name="connsiteX7" fmla="*/ 3100782 w 3100782"/>
                  <a:gd name="connsiteY7" fmla="*/ 215325 h 2237800"/>
                  <a:gd name="connsiteX8" fmla="*/ 1280647 w 3100782"/>
                  <a:gd name="connsiteY8" fmla="*/ 2130 h 2237800"/>
                  <a:gd name="connsiteX0" fmla="*/ 1280647 w 3100782"/>
                  <a:gd name="connsiteY0" fmla="*/ 2130 h 2237800"/>
                  <a:gd name="connsiteX1" fmla="*/ 0 w 3100782"/>
                  <a:gd name="connsiteY1" fmla="*/ 0 h 2237800"/>
                  <a:gd name="connsiteX2" fmla="*/ 9978 w 3100782"/>
                  <a:gd name="connsiteY2" fmla="*/ 2237509 h 2237800"/>
                  <a:gd name="connsiteX3" fmla="*/ 1029835 w 3100782"/>
                  <a:gd name="connsiteY3" fmla="*/ 2237800 h 2237800"/>
                  <a:gd name="connsiteX4" fmla="*/ 1033926 w 3100782"/>
                  <a:gd name="connsiteY4" fmla="*/ 1111619 h 2237800"/>
                  <a:gd name="connsiteX5" fmla="*/ 1176951 w 3100782"/>
                  <a:gd name="connsiteY5" fmla="*/ 1109931 h 2237800"/>
                  <a:gd name="connsiteX6" fmla="*/ 2657814 w 3100782"/>
                  <a:gd name="connsiteY6" fmla="*/ 1131337 h 2237800"/>
                  <a:gd name="connsiteX7" fmla="*/ 3100782 w 3100782"/>
                  <a:gd name="connsiteY7" fmla="*/ 215325 h 2237800"/>
                  <a:gd name="connsiteX8" fmla="*/ 1280647 w 3100782"/>
                  <a:gd name="connsiteY8" fmla="*/ 2130 h 2237800"/>
                  <a:gd name="connsiteX0" fmla="*/ 1280647 w 3100782"/>
                  <a:gd name="connsiteY0" fmla="*/ 2130 h 2237800"/>
                  <a:gd name="connsiteX1" fmla="*/ 0 w 3100782"/>
                  <a:gd name="connsiteY1" fmla="*/ 0 h 2237800"/>
                  <a:gd name="connsiteX2" fmla="*/ 9978 w 3100782"/>
                  <a:gd name="connsiteY2" fmla="*/ 2237509 h 2237800"/>
                  <a:gd name="connsiteX3" fmla="*/ 1029835 w 3100782"/>
                  <a:gd name="connsiteY3" fmla="*/ 2237800 h 2237800"/>
                  <a:gd name="connsiteX4" fmla="*/ 1033926 w 3100782"/>
                  <a:gd name="connsiteY4" fmla="*/ 1111619 h 2237800"/>
                  <a:gd name="connsiteX5" fmla="*/ 1176951 w 3100782"/>
                  <a:gd name="connsiteY5" fmla="*/ 1109931 h 2237800"/>
                  <a:gd name="connsiteX6" fmla="*/ 2657814 w 3100782"/>
                  <a:gd name="connsiteY6" fmla="*/ 1131337 h 2237800"/>
                  <a:gd name="connsiteX7" fmla="*/ 3100782 w 3100782"/>
                  <a:gd name="connsiteY7" fmla="*/ 215325 h 2237800"/>
                  <a:gd name="connsiteX8" fmla="*/ 1280647 w 3100782"/>
                  <a:gd name="connsiteY8" fmla="*/ 2130 h 2237800"/>
                  <a:gd name="connsiteX0" fmla="*/ 1280647 w 3100782"/>
                  <a:gd name="connsiteY0" fmla="*/ 2130 h 2237800"/>
                  <a:gd name="connsiteX1" fmla="*/ 0 w 3100782"/>
                  <a:gd name="connsiteY1" fmla="*/ 0 h 2237800"/>
                  <a:gd name="connsiteX2" fmla="*/ 9978 w 3100782"/>
                  <a:gd name="connsiteY2" fmla="*/ 2237509 h 2237800"/>
                  <a:gd name="connsiteX3" fmla="*/ 1029835 w 3100782"/>
                  <a:gd name="connsiteY3" fmla="*/ 2237800 h 2237800"/>
                  <a:gd name="connsiteX4" fmla="*/ 1033926 w 3100782"/>
                  <a:gd name="connsiteY4" fmla="*/ 1111619 h 2237800"/>
                  <a:gd name="connsiteX5" fmla="*/ 1176951 w 3100782"/>
                  <a:gd name="connsiteY5" fmla="*/ 1109931 h 2237800"/>
                  <a:gd name="connsiteX6" fmla="*/ 2657814 w 3100782"/>
                  <a:gd name="connsiteY6" fmla="*/ 1131337 h 2237800"/>
                  <a:gd name="connsiteX7" fmla="*/ 3100782 w 3100782"/>
                  <a:gd name="connsiteY7" fmla="*/ 215325 h 2237800"/>
                  <a:gd name="connsiteX8" fmla="*/ 1280647 w 3100782"/>
                  <a:gd name="connsiteY8" fmla="*/ 2130 h 2237800"/>
                  <a:gd name="connsiteX0" fmla="*/ 1280647 w 3100782"/>
                  <a:gd name="connsiteY0" fmla="*/ 2130 h 2237800"/>
                  <a:gd name="connsiteX1" fmla="*/ 0 w 3100782"/>
                  <a:gd name="connsiteY1" fmla="*/ 0 h 2237800"/>
                  <a:gd name="connsiteX2" fmla="*/ 9978 w 3100782"/>
                  <a:gd name="connsiteY2" fmla="*/ 2237509 h 2237800"/>
                  <a:gd name="connsiteX3" fmla="*/ 1029835 w 3100782"/>
                  <a:gd name="connsiteY3" fmla="*/ 2237800 h 2237800"/>
                  <a:gd name="connsiteX4" fmla="*/ 1033926 w 3100782"/>
                  <a:gd name="connsiteY4" fmla="*/ 1111619 h 2237800"/>
                  <a:gd name="connsiteX5" fmla="*/ 1176951 w 3100782"/>
                  <a:gd name="connsiteY5" fmla="*/ 1109931 h 2237800"/>
                  <a:gd name="connsiteX6" fmla="*/ 2657814 w 3100782"/>
                  <a:gd name="connsiteY6" fmla="*/ 1131337 h 2237800"/>
                  <a:gd name="connsiteX7" fmla="*/ 3100782 w 3100782"/>
                  <a:gd name="connsiteY7" fmla="*/ 215325 h 2237800"/>
                  <a:gd name="connsiteX8" fmla="*/ 1280647 w 3100782"/>
                  <a:gd name="connsiteY8" fmla="*/ 2130 h 223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0782" h="2237800">
                    <a:moveTo>
                      <a:pt x="1280647" y="2130"/>
                    </a:moveTo>
                    <a:lnTo>
                      <a:pt x="0" y="0"/>
                    </a:lnTo>
                    <a:cubicBezTo>
                      <a:pt x="4149" y="784161"/>
                      <a:pt x="5829" y="1453348"/>
                      <a:pt x="9978" y="2237509"/>
                    </a:cubicBezTo>
                    <a:lnTo>
                      <a:pt x="1029835" y="2237800"/>
                    </a:lnTo>
                    <a:cubicBezTo>
                      <a:pt x="1032841" y="1868696"/>
                      <a:pt x="1030920" y="1480723"/>
                      <a:pt x="1033926" y="1111619"/>
                    </a:cubicBezTo>
                    <a:lnTo>
                      <a:pt x="1176951" y="1109931"/>
                    </a:lnTo>
                    <a:lnTo>
                      <a:pt x="2657814" y="1131337"/>
                    </a:lnTo>
                    <a:lnTo>
                      <a:pt x="3100782" y="215325"/>
                    </a:lnTo>
                    <a:lnTo>
                      <a:pt x="1280647" y="2130"/>
                    </a:lnTo>
                    <a:close/>
                  </a:path>
                </a:pathLst>
              </a:custGeom>
              <a:noFill/>
              <a:ln w="57150">
                <a:solidFill>
                  <a:schemeClr val="accent2">
                    <a:lumMod val="75000"/>
                    <a:alpha val="80000"/>
                  </a:schemeClr>
                </a:solidFill>
                <a:headEnd type="none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591178" y="2766082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826635" y="2780245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596728" y="5039942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585222" y="5043044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587597" y="3904729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727520" y="3904727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8143874" y="3923702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8579447" y="3000378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760451" y="4137100"/>
            <a:ext cx="3229610" cy="2461293"/>
            <a:chOff x="5410200" y="4168107"/>
            <a:chExt cx="3229610" cy="2461293"/>
          </a:xfrm>
        </p:grpSpPr>
        <p:pic>
          <p:nvPicPr>
            <p:cNvPr id="41" name="Picture 2" descr="C:\Users\Roip\Copy\biharmonic\Biharmonic Coordinates\Dropbox Shared\data\pants\harmonic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4168107"/>
              <a:ext cx="3229610" cy="2461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" name="Group 41"/>
            <p:cNvGrpSpPr/>
            <p:nvPr/>
          </p:nvGrpSpPr>
          <p:grpSpPr>
            <a:xfrm>
              <a:off x="5506088" y="4192874"/>
              <a:ext cx="3095622" cy="2391098"/>
              <a:chOff x="5591178" y="2766082"/>
              <a:chExt cx="3095622" cy="2391098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5640093" y="2838922"/>
                <a:ext cx="2996487" cy="2259056"/>
              </a:xfrm>
              <a:custGeom>
                <a:avLst/>
                <a:gdLst>
                  <a:gd name="connsiteX0" fmla="*/ 0 w 649856"/>
                  <a:gd name="connsiteY0" fmla="*/ 0 h 1604513"/>
                  <a:gd name="connsiteX1" fmla="*/ 431321 w 649856"/>
                  <a:gd name="connsiteY1" fmla="*/ 437072 h 1604513"/>
                  <a:gd name="connsiteX2" fmla="*/ 586596 w 649856"/>
                  <a:gd name="connsiteY2" fmla="*/ 1098430 h 1604513"/>
                  <a:gd name="connsiteX3" fmla="*/ 310551 w 649856"/>
                  <a:gd name="connsiteY3" fmla="*/ 1397479 h 1604513"/>
                  <a:gd name="connsiteX4" fmla="*/ 649856 w 649856"/>
                  <a:gd name="connsiteY4" fmla="*/ 1604513 h 1604513"/>
                  <a:gd name="connsiteX0" fmla="*/ 757194 w 757194"/>
                  <a:gd name="connsiteY0" fmla="*/ 0 h 1842842"/>
                  <a:gd name="connsiteX1" fmla="*/ 120770 w 757194"/>
                  <a:gd name="connsiteY1" fmla="*/ 675401 h 1842842"/>
                  <a:gd name="connsiteX2" fmla="*/ 276045 w 757194"/>
                  <a:gd name="connsiteY2" fmla="*/ 1336759 h 1842842"/>
                  <a:gd name="connsiteX3" fmla="*/ 0 w 757194"/>
                  <a:gd name="connsiteY3" fmla="*/ 1635808 h 1842842"/>
                  <a:gd name="connsiteX4" fmla="*/ 339305 w 757194"/>
                  <a:gd name="connsiteY4" fmla="*/ 1842842 h 1842842"/>
                  <a:gd name="connsiteX0" fmla="*/ 1000664 w 1000664"/>
                  <a:gd name="connsiteY0" fmla="*/ 0 h 1842842"/>
                  <a:gd name="connsiteX1" fmla="*/ 120770 w 1000664"/>
                  <a:gd name="connsiteY1" fmla="*/ 675401 h 1842842"/>
                  <a:gd name="connsiteX2" fmla="*/ 276045 w 1000664"/>
                  <a:gd name="connsiteY2" fmla="*/ 1336759 h 1842842"/>
                  <a:gd name="connsiteX3" fmla="*/ 0 w 1000664"/>
                  <a:gd name="connsiteY3" fmla="*/ 1635808 h 1842842"/>
                  <a:gd name="connsiteX4" fmla="*/ 339305 w 1000664"/>
                  <a:gd name="connsiteY4" fmla="*/ 1842842 h 1842842"/>
                  <a:gd name="connsiteX0" fmla="*/ 1000664 w 1000664"/>
                  <a:gd name="connsiteY0" fmla="*/ 0 h 1842842"/>
                  <a:gd name="connsiteX1" fmla="*/ 757193 w 1000664"/>
                  <a:gd name="connsiteY1" fmla="*/ 0 h 1842842"/>
                  <a:gd name="connsiteX2" fmla="*/ 120770 w 1000664"/>
                  <a:gd name="connsiteY2" fmla="*/ 675401 h 1842842"/>
                  <a:gd name="connsiteX3" fmla="*/ 276045 w 1000664"/>
                  <a:gd name="connsiteY3" fmla="*/ 1336759 h 1842842"/>
                  <a:gd name="connsiteX4" fmla="*/ 0 w 1000664"/>
                  <a:gd name="connsiteY4" fmla="*/ 1635808 h 1842842"/>
                  <a:gd name="connsiteX5" fmla="*/ 339305 w 1000664"/>
                  <a:gd name="connsiteY5" fmla="*/ 1842842 h 1842842"/>
                  <a:gd name="connsiteX0" fmla="*/ 1000664 w 1000664"/>
                  <a:gd name="connsiteY0" fmla="*/ 0 h 1842842"/>
                  <a:gd name="connsiteX1" fmla="*/ 757193 w 1000664"/>
                  <a:gd name="connsiteY1" fmla="*/ 0 h 1842842"/>
                  <a:gd name="connsiteX2" fmla="*/ 370881 w 1000664"/>
                  <a:gd name="connsiteY2" fmla="*/ 686903 h 1842842"/>
                  <a:gd name="connsiteX3" fmla="*/ 276045 w 1000664"/>
                  <a:gd name="connsiteY3" fmla="*/ 1336759 h 1842842"/>
                  <a:gd name="connsiteX4" fmla="*/ 0 w 1000664"/>
                  <a:gd name="connsiteY4" fmla="*/ 1635808 h 1842842"/>
                  <a:gd name="connsiteX5" fmla="*/ 339305 w 1000664"/>
                  <a:gd name="connsiteY5" fmla="*/ 1842842 h 1842842"/>
                  <a:gd name="connsiteX0" fmla="*/ 1000664 w 1000664"/>
                  <a:gd name="connsiteY0" fmla="*/ 0 h 2298592"/>
                  <a:gd name="connsiteX1" fmla="*/ 757193 w 1000664"/>
                  <a:gd name="connsiteY1" fmla="*/ 0 h 2298592"/>
                  <a:gd name="connsiteX2" fmla="*/ 757193 w 1000664"/>
                  <a:gd name="connsiteY2" fmla="*/ 2298592 h 2298592"/>
                  <a:gd name="connsiteX3" fmla="*/ 276045 w 1000664"/>
                  <a:gd name="connsiteY3" fmla="*/ 1336759 h 2298592"/>
                  <a:gd name="connsiteX4" fmla="*/ 0 w 1000664"/>
                  <a:gd name="connsiteY4" fmla="*/ 1635808 h 2298592"/>
                  <a:gd name="connsiteX5" fmla="*/ 339305 w 1000664"/>
                  <a:gd name="connsiteY5" fmla="*/ 1842842 h 2298592"/>
                  <a:gd name="connsiteX0" fmla="*/ 1000664 w 1772952"/>
                  <a:gd name="connsiteY0" fmla="*/ 0 h 2298592"/>
                  <a:gd name="connsiteX1" fmla="*/ 757193 w 1772952"/>
                  <a:gd name="connsiteY1" fmla="*/ 0 h 2298592"/>
                  <a:gd name="connsiteX2" fmla="*/ 757193 w 1772952"/>
                  <a:gd name="connsiteY2" fmla="*/ 2298592 h 2298592"/>
                  <a:gd name="connsiteX3" fmla="*/ 1772952 w 1772952"/>
                  <a:gd name="connsiteY3" fmla="*/ 2298592 h 2298592"/>
                  <a:gd name="connsiteX4" fmla="*/ 0 w 1772952"/>
                  <a:gd name="connsiteY4" fmla="*/ 1635808 h 2298592"/>
                  <a:gd name="connsiteX5" fmla="*/ 339305 w 1772952"/>
                  <a:gd name="connsiteY5" fmla="*/ 1842842 h 2298592"/>
                  <a:gd name="connsiteX0" fmla="*/ 661359 w 1433647"/>
                  <a:gd name="connsiteY0" fmla="*/ 0 h 2298592"/>
                  <a:gd name="connsiteX1" fmla="*/ 417888 w 1433647"/>
                  <a:gd name="connsiteY1" fmla="*/ 0 h 2298592"/>
                  <a:gd name="connsiteX2" fmla="*/ 417888 w 1433647"/>
                  <a:gd name="connsiteY2" fmla="*/ 2298592 h 2298592"/>
                  <a:gd name="connsiteX3" fmla="*/ 1433647 w 1433647"/>
                  <a:gd name="connsiteY3" fmla="*/ 2298592 h 2298592"/>
                  <a:gd name="connsiteX4" fmla="*/ 1433647 w 1433647"/>
                  <a:gd name="connsiteY4" fmla="*/ 1158480 h 2298592"/>
                  <a:gd name="connsiteX5" fmla="*/ 0 w 1433647"/>
                  <a:gd name="connsiteY5" fmla="*/ 1842842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330398 w 1330398"/>
                  <a:gd name="connsiteY5" fmla="*/ 1152729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330398 w 1330398"/>
                  <a:gd name="connsiteY5" fmla="*/ 1169982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140616 w 1330398"/>
                  <a:gd name="connsiteY5" fmla="*/ 1169982 h 2298592"/>
                  <a:gd name="connsiteX6" fmla="*/ 1330398 w 1330398"/>
                  <a:gd name="connsiteY6" fmla="*/ 1169982 h 2298592"/>
                  <a:gd name="connsiteX0" fmla="*/ 243471 w 1330398"/>
                  <a:gd name="connsiteY0" fmla="*/ 0 h 2298592"/>
                  <a:gd name="connsiteX1" fmla="*/ 0 w 1330398"/>
                  <a:gd name="connsiteY1" fmla="*/ 0 h 2298592"/>
                  <a:gd name="connsiteX2" fmla="*/ 0 w 1330398"/>
                  <a:gd name="connsiteY2" fmla="*/ 2298592 h 2298592"/>
                  <a:gd name="connsiteX3" fmla="*/ 1015759 w 1330398"/>
                  <a:gd name="connsiteY3" fmla="*/ 2298592 h 2298592"/>
                  <a:gd name="connsiteX4" fmla="*/ 1015759 w 1330398"/>
                  <a:gd name="connsiteY4" fmla="*/ 1158480 h 2298592"/>
                  <a:gd name="connsiteX5" fmla="*/ 1244133 w 1330398"/>
                  <a:gd name="connsiteY5" fmla="*/ 2100856 h 2298592"/>
                  <a:gd name="connsiteX6" fmla="*/ 1330398 w 1330398"/>
                  <a:gd name="connsiteY6" fmla="*/ 1169982 h 2298592"/>
                  <a:gd name="connsiteX0" fmla="*/ 243471 w 1341900"/>
                  <a:gd name="connsiteY0" fmla="*/ 0 h 2298592"/>
                  <a:gd name="connsiteX1" fmla="*/ 0 w 1341900"/>
                  <a:gd name="connsiteY1" fmla="*/ 0 h 2298592"/>
                  <a:gd name="connsiteX2" fmla="*/ 0 w 1341900"/>
                  <a:gd name="connsiteY2" fmla="*/ 2298592 h 2298592"/>
                  <a:gd name="connsiteX3" fmla="*/ 1015759 w 1341900"/>
                  <a:gd name="connsiteY3" fmla="*/ 2298592 h 2298592"/>
                  <a:gd name="connsiteX4" fmla="*/ 1015759 w 1341900"/>
                  <a:gd name="connsiteY4" fmla="*/ 1158480 h 2298592"/>
                  <a:gd name="connsiteX5" fmla="*/ 1244133 w 1341900"/>
                  <a:gd name="connsiteY5" fmla="*/ 2100856 h 2298592"/>
                  <a:gd name="connsiteX6" fmla="*/ 1330398 w 1341900"/>
                  <a:gd name="connsiteY6" fmla="*/ 1169982 h 2298592"/>
                  <a:gd name="connsiteX7" fmla="*/ 1313144 w 1341900"/>
                  <a:gd name="connsiteY7" fmla="*/ 1169982 h 2298592"/>
                  <a:gd name="connsiteX0" fmla="*/ 243471 w 2806233"/>
                  <a:gd name="connsiteY0" fmla="*/ 0 h 2298592"/>
                  <a:gd name="connsiteX1" fmla="*/ 0 w 2806233"/>
                  <a:gd name="connsiteY1" fmla="*/ 0 h 2298592"/>
                  <a:gd name="connsiteX2" fmla="*/ 0 w 2806233"/>
                  <a:gd name="connsiteY2" fmla="*/ 2298592 h 2298592"/>
                  <a:gd name="connsiteX3" fmla="*/ 1015759 w 2806233"/>
                  <a:gd name="connsiteY3" fmla="*/ 2298592 h 2298592"/>
                  <a:gd name="connsiteX4" fmla="*/ 1015759 w 2806233"/>
                  <a:gd name="connsiteY4" fmla="*/ 1158480 h 2298592"/>
                  <a:gd name="connsiteX5" fmla="*/ 1244133 w 2806233"/>
                  <a:gd name="connsiteY5" fmla="*/ 2100856 h 2298592"/>
                  <a:gd name="connsiteX6" fmla="*/ 1330398 w 2806233"/>
                  <a:gd name="connsiteY6" fmla="*/ 1169982 h 2298592"/>
                  <a:gd name="connsiteX7" fmla="*/ 2802638 w 2806233"/>
                  <a:gd name="connsiteY7" fmla="*/ 1261997 h 2298592"/>
                  <a:gd name="connsiteX0" fmla="*/ 243471 w 2950246"/>
                  <a:gd name="connsiteY0" fmla="*/ 0 h 2298592"/>
                  <a:gd name="connsiteX1" fmla="*/ 0 w 2950246"/>
                  <a:gd name="connsiteY1" fmla="*/ 0 h 2298592"/>
                  <a:gd name="connsiteX2" fmla="*/ 0 w 2950246"/>
                  <a:gd name="connsiteY2" fmla="*/ 2298592 h 2298592"/>
                  <a:gd name="connsiteX3" fmla="*/ 1015759 w 2950246"/>
                  <a:gd name="connsiteY3" fmla="*/ 2298592 h 2298592"/>
                  <a:gd name="connsiteX4" fmla="*/ 1015759 w 2950246"/>
                  <a:gd name="connsiteY4" fmla="*/ 1158480 h 2298592"/>
                  <a:gd name="connsiteX5" fmla="*/ 1244133 w 2950246"/>
                  <a:gd name="connsiteY5" fmla="*/ 2100856 h 2298592"/>
                  <a:gd name="connsiteX6" fmla="*/ 1330398 w 2950246"/>
                  <a:gd name="connsiteY6" fmla="*/ 1169982 h 2298592"/>
                  <a:gd name="connsiteX7" fmla="*/ 2704873 w 2950246"/>
                  <a:gd name="connsiteY7" fmla="*/ 1238993 h 2298592"/>
                  <a:gd name="connsiteX8" fmla="*/ 2802638 w 2950246"/>
                  <a:gd name="connsiteY8" fmla="*/ 1261997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973249"/>
                  <a:gd name="connsiteY0" fmla="*/ 0 h 2298592"/>
                  <a:gd name="connsiteX1" fmla="*/ 0 w 2973249"/>
                  <a:gd name="connsiteY1" fmla="*/ 0 h 2298592"/>
                  <a:gd name="connsiteX2" fmla="*/ 0 w 2973249"/>
                  <a:gd name="connsiteY2" fmla="*/ 2298592 h 2298592"/>
                  <a:gd name="connsiteX3" fmla="*/ 1015759 w 2973249"/>
                  <a:gd name="connsiteY3" fmla="*/ 2298592 h 2298592"/>
                  <a:gd name="connsiteX4" fmla="*/ 1015759 w 2973249"/>
                  <a:gd name="connsiteY4" fmla="*/ 1158480 h 2298592"/>
                  <a:gd name="connsiteX5" fmla="*/ 1244133 w 2973249"/>
                  <a:gd name="connsiteY5" fmla="*/ 2100856 h 2298592"/>
                  <a:gd name="connsiteX6" fmla="*/ 1330398 w 2973249"/>
                  <a:gd name="connsiteY6" fmla="*/ 1169982 h 2298592"/>
                  <a:gd name="connsiteX7" fmla="*/ 2727876 w 2973249"/>
                  <a:gd name="connsiteY7" fmla="*/ 813423 h 2298592"/>
                  <a:gd name="connsiteX8" fmla="*/ 2802638 w 2973249"/>
                  <a:gd name="connsiteY8" fmla="*/ 1261997 h 2298592"/>
                  <a:gd name="connsiteX9" fmla="*/ 243471 w 2973249"/>
                  <a:gd name="connsiteY9" fmla="*/ 0 h 2298592"/>
                  <a:gd name="connsiteX0" fmla="*/ 243471 w 2877400"/>
                  <a:gd name="connsiteY0" fmla="*/ 0 h 2298592"/>
                  <a:gd name="connsiteX1" fmla="*/ 0 w 2877400"/>
                  <a:gd name="connsiteY1" fmla="*/ 0 h 2298592"/>
                  <a:gd name="connsiteX2" fmla="*/ 0 w 2877400"/>
                  <a:gd name="connsiteY2" fmla="*/ 2298592 h 2298592"/>
                  <a:gd name="connsiteX3" fmla="*/ 1015759 w 2877400"/>
                  <a:gd name="connsiteY3" fmla="*/ 2298592 h 2298592"/>
                  <a:gd name="connsiteX4" fmla="*/ 1015759 w 2877400"/>
                  <a:gd name="connsiteY4" fmla="*/ 1158480 h 2298592"/>
                  <a:gd name="connsiteX5" fmla="*/ 1244133 w 2877400"/>
                  <a:gd name="connsiteY5" fmla="*/ 2100856 h 2298592"/>
                  <a:gd name="connsiteX6" fmla="*/ 1330398 w 2877400"/>
                  <a:gd name="connsiteY6" fmla="*/ 1169982 h 2298592"/>
                  <a:gd name="connsiteX7" fmla="*/ 2727876 w 2877400"/>
                  <a:gd name="connsiteY7" fmla="*/ 813423 h 2298592"/>
                  <a:gd name="connsiteX8" fmla="*/ 2802638 w 2877400"/>
                  <a:gd name="connsiteY8" fmla="*/ 1261997 h 2298592"/>
                  <a:gd name="connsiteX9" fmla="*/ 243471 w 2877400"/>
                  <a:gd name="connsiteY9" fmla="*/ 0 h 2298592"/>
                  <a:gd name="connsiteX0" fmla="*/ 243471 w 2877400"/>
                  <a:gd name="connsiteY0" fmla="*/ 0 h 2298592"/>
                  <a:gd name="connsiteX1" fmla="*/ 0 w 2877400"/>
                  <a:gd name="connsiteY1" fmla="*/ 0 h 2298592"/>
                  <a:gd name="connsiteX2" fmla="*/ 0 w 2877400"/>
                  <a:gd name="connsiteY2" fmla="*/ 2298592 h 2298592"/>
                  <a:gd name="connsiteX3" fmla="*/ 1015759 w 2877400"/>
                  <a:gd name="connsiteY3" fmla="*/ 2298592 h 2298592"/>
                  <a:gd name="connsiteX4" fmla="*/ 1015759 w 2877400"/>
                  <a:gd name="connsiteY4" fmla="*/ 1158480 h 2298592"/>
                  <a:gd name="connsiteX5" fmla="*/ 1244133 w 2877400"/>
                  <a:gd name="connsiteY5" fmla="*/ 2100856 h 2298592"/>
                  <a:gd name="connsiteX6" fmla="*/ 1330398 w 2877400"/>
                  <a:gd name="connsiteY6" fmla="*/ 1169982 h 2298592"/>
                  <a:gd name="connsiteX7" fmla="*/ 2727876 w 2877400"/>
                  <a:gd name="connsiteY7" fmla="*/ 813423 h 2298592"/>
                  <a:gd name="connsiteX8" fmla="*/ 2802638 w 2877400"/>
                  <a:gd name="connsiteY8" fmla="*/ 1261997 h 2298592"/>
                  <a:gd name="connsiteX9" fmla="*/ 243471 w 2877400"/>
                  <a:gd name="connsiteY9" fmla="*/ 0 h 2298592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244133 w 2802638"/>
                  <a:gd name="connsiteY5" fmla="*/ 2100856 h 2298592"/>
                  <a:gd name="connsiteX6" fmla="*/ 1330398 w 2802638"/>
                  <a:gd name="connsiteY6" fmla="*/ 1169982 h 2298592"/>
                  <a:gd name="connsiteX7" fmla="*/ 2727876 w 2802638"/>
                  <a:gd name="connsiteY7" fmla="*/ 813423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244133 w 2802638"/>
                  <a:gd name="connsiteY5" fmla="*/ 2100856 h 2298592"/>
                  <a:gd name="connsiteX6" fmla="*/ 1330398 w 2802638"/>
                  <a:gd name="connsiteY6" fmla="*/ 1169982 h 2298592"/>
                  <a:gd name="connsiteX7" fmla="*/ 2727876 w 2802638"/>
                  <a:gd name="connsiteY7" fmla="*/ 813423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802638"/>
                  <a:gd name="connsiteY0" fmla="*/ 0 h 2417936"/>
                  <a:gd name="connsiteX1" fmla="*/ 0 w 2802638"/>
                  <a:gd name="connsiteY1" fmla="*/ 0 h 2417936"/>
                  <a:gd name="connsiteX2" fmla="*/ 0 w 2802638"/>
                  <a:gd name="connsiteY2" fmla="*/ 2298592 h 2417936"/>
                  <a:gd name="connsiteX3" fmla="*/ 1015759 w 2802638"/>
                  <a:gd name="connsiteY3" fmla="*/ 2298592 h 2417936"/>
                  <a:gd name="connsiteX4" fmla="*/ 1015759 w 2802638"/>
                  <a:gd name="connsiteY4" fmla="*/ 1158480 h 2417936"/>
                  <a:gd name="connsiteX5" fmla="*/ 1244133 w 2802638"/>
                  <a:gd name="connsiteY5" fmla="*/ 2100856 h 2417936"/>
                  <a:gd name="connsiteX6" fmla="*/ 1612194 w 2802638"/>
                  <a:gd name="connsiteY6" fmla="*/ 2417936 h 2417936"/>
                  <a:gd name="connsiteX7" fmla="*/ 2727876 w 2802638"/>
                  <a:gd name="connsiteY7" fmla="*/ 813423 h 2417936"/>
                  <a:gd name="connsiteX8" fmla="*/ 2802638 w 2802638"/>
                  <a:gd name="connsiteY8" fmla="*/ 1261997 h 2417936"/>
                  <a:gd name="connsiteX9" fmla="*/ 243471 w 2802638"/>
                  <a:gd name="connsiteY9" fmla="*/ 0 h 2417936"/>
                  <a:gd name="connsiteX0" fmla="*/ 243471 w 2802638"/>
                  <a:gd name="connsiteY0" fmla="*/ 0 h 2417936"/>
                  <a:gd name="connsiteX1" fmla="*/ 0 w 2802638"/>
                  <a:gd name="connsiteY1" fmla="*/ 0 h 2417936"/>
                  <a:gd name="connsiteX2" fmla="*/ 0 w 2802638"/>
                  <a:gd name="connsiteY2" fmla="*/ 2298592 h 2417936"/>
                  <a:gd name="connsiteX3" fmla="*/ 1015759 w 2802638"/>
                  <a:gd name="connsiteY3" fmla="*/ 2298592 h 2417936"/>
                  <a:gd name="connsiteX4" fmla="*/ 1015759 w 2802638"/>
                  <a:gd name="connsiteY4" fmla="*/ 1158480 h 2417936"/>
                  <a:gd name="connsiteX5" fmla="*/ 1318895 w 2802638"/>
                  <a:gd name="connsiteY5" fmla="*/ 1164231 h 2417936"/>
                  <a:gd name="connsiteX6" fmla="*/ 1612194 w 2802638"/>
                  <a:gd name="connsiteY6" fmla="*/ 2417936 h 2417936"/>
                  <a:gd name="connsiteX7" fmla="*/ 2727876 w 2802638"/>
                  <a:gd name="connsiteY7" fmla="*/ 813423 h 2417936"/>
                  <a:gd name="connsiteX8" fmla="*/ 2802638 w 2802638"/>
                  <a:gd name="connsiteY8" fmla="*/ 1261997 h 2417936"/>
                  <a:gd name="connsiteX9" fmla="*/ 243471 w 2802638"/>
                  <a:gd name="connsiteY9" fmla="*/ 0 h 2417936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318895 w 2802638"/>
                  <a:gd name="connsiteY5" fmla="*/ 1164231 h 2298592"/>
                  <a:gd name="connsiteX6" fmla="*/ 1330397 w 2802638"/>
                  <a:gd name="connsiteY6" fmla="*/ 2298592 h 2298592"/>
                  <a:gd name="connsiteX7" fmla="*/ 2727876 w 2802638"/>
                  <a:gd name="connsiteY7" fmla="*/ 813423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802638"/>
                  <a:gd name="connsiteY0" fmla="*/ 0 h 2298592"/>
                  <a:gd name="connsiteX1" fmla="*/ 0 w 2802638"/>
                  <a:gd name="connsiteY1" fmla="*/ 0 h 2298592"/>
                  <a:gd name="connsiteX2" fmla="*/ 0 w 2802638"/>
                  <a:gd name="connsiteY2" fmla="*/ 2298592 h 2298592"/>
                  <a:gd name="connsiteX3" fmla="*/ 1015759 w 2802638"/>
                  <a:gd name="connsiteY3" fmla="*/ 2298592 h 2298592"/>
                  <a:gd name="connsiteX4" fmla="*/ 1015759 w 2802638"/>
                  <a:gd name="connsiteY4" fmla="*/ 1158480 h 2298592"/>
                  <a:gd name="connsiteX5" fmla="*/ 1318895 w 2802638"/>
                  <a:gd name="connsiteY5" fmla="*/ 1164231 h 2298592"/>
                  <a:gd name="connsiteX6" fmla="*/ 1330397 w 2802638"/>
                  <a:gd name="connsiteY6" fmla="*/ 2298592 h 2298592"/>
                  <a:gd name="connsiteX7" fmla="*/ 2320337 w 2802638"/>
                  <a:gd name="connsiteY7" fmla="*/ 2298592 h 2298592"/>
                  <a:gd name="connsiteX8" fmla="*/ 2802638 w 2802638"/>
                  <a:gd name="connsiteY8" fmla="*/ 1261997 h 2298592"/>
                  <a:gd name="connsiteX9" fmla="*/ 243471 w 2802638"/>
                  <a:gd name="connsiteY9" fmla="*/ 0 h 2298592"/>
                  <a:gd name="connsiteX0" fmla="*/ 243471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9" fmla="*/ 243471 w 2320337"/>
                  <a:gd name="connsiteY9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320337 w 2320337"/>
                  <a:gd name="connsiteY0" fmla="*/ 0 h 2298592"/>
                  <a:gd name="connsiteX1" fmla="*/ 0 w 2320337"/>
                  <a:gd name="connsiteY1" fmla="*/ 0 h 2298592"/>
                  <a:gd name="connsiteX2" fmla="*/ 0 w 2320337"/>
                  <a:gd name="connsiteY2" fmla="*/ 2298592 h 2298592"/>
                  <a:gd name="connsiteX3" fmla="*/ 1015759 w 2320337"/>
                  <a:gd name="connsiteY3" fmla="*/ 2298592 h 2298592"/>
                  <a:gd name="connsiteX4" fmla="*/ 1015759 w 2320337"/>
                  <a:gd name="connsiteY4" fmla="*/ 1158480 h 2298592"/>
                  <a:gd name="connsiteX5" fmla="*/ 1318895 w 2320337"/>
                  <a:gd name="connsiteY5" fmla="*/ 1164231 h 2298592"/>
                  <a:gd name="connsiteX6" fmla="*/ 1330397 w 2320337"/>
                  <a:gd name="connsiteY6" fmla="*/ 2298592 h 2298592"/>
                  <a:gd name="connsiteX7" fmla="*/ 2320337 w 2320337"/>
                  <a:gd name="connsiteY7" fmla="*/ 2298592 h 2298592"/>
                  <a:gd name="connsiteX8" fmla="*/ 2320337 w 2320337"/>
                  <a:gd name="connsiteY8" fmla="*/ 0 h 2298592"/>
                  <a:gd name="connsiteX0" fmla="*/ 2706650 w 2706650"/>
                  <a:gd name="connsiteY0" fmla="*/ 77973 h 2376565"/>
                  <a:gd name="connsiteX1" fmla="*/ 0 w 2706650"/>
                  <a:gd name="connsiteY1" fmla="*/ 0 h 2376565"/>
                  <a:gd name="connsiteX2" fmla="*/ 386313 w 2706650"/>
                  <a:gd name="connsiteY2" fmla="*/ 2376565 h 2376565"/>
                  <a:gd name="connsiteX3" fmla="*/ 1402072 w 2706650"/>
                  <a:gd name="connsiteY3" fmla="*/ 2376565 h 2376565"/>
                  <a:gd name="connsiteX4" fmla="*/ 1402072 w 2706650"/>
                  <a:gd name="connsiteY4" fmla="*/ 1236453 h 2376565"/>
                  <a:gd name="connsiteX5" fmla="*/ 1705208 w 2706650"/>
                  <a:gd name="connsiteY5" fmla="*/ 1242204 h 2376565"/>
                  <a:gd name="connsiteX6" fmla="*/ 1716710 w 2706650"/>
                  <a:gd name="connsiteY6" fmla="*/ 2376565 h 2376565"/>
                  <a:gd name="connsiteX7" fmla="*/ 2706650 w 2706650"/>
                  <a:gd name="connsiteY7" fmla="*/ 2376565 h 2376565"/>
                  <a:gd name="connsiteX8" fmla="*/ 2706650 w 2706650"/>
                  <a:gd name="connsiteY8" fmla="*/ 77973 h 2376565"/>
                  <a:gd name="connsiteX0" fmla="*/ 2516815 w 2516815"/>
                  <a:gd name="connsiteY0" fmla="*/ 77973 h 2376565"/>
                  <a:gd name="connsiteX1" fmla="*/ 0 w 2516815"/>
                  <a:gd name="connsiteY1" fmla="*/ 0 h 2376565"/>
                  <a:gd name="connsiteX2" fmla="*/ 196478 w 2516815"/>
                  <a:gd name="connsiteY2" fmla="*/ 2376565 h 2376565"/>
                  <a:gd name="connsiteX3" fmla="*/ 1212237 w 2516815"/>
                  <a:gd name="connsiteY3" fmla="*/ 2376565 h 2376565"/>
                  <a:gd name="connsiteX4" fmla="*/ 1212237 w 2516815"/>
                  <a:gd name="connsiteY4" fmla="*/ 1236453 h 2376565"/>
                  <a:gd name="connsiteX5" fmla="*/ 1515373 w 2516815"/>
                  <a:gd name="connsiteY5" fmla="*/ 1242204 h 2376565"/>
                  <a:gd name="connsiteX6" fmla="*/ 1526875 w 2516815"/>
                  <a:gd name="connsiteY6" fmla="*/ 2376565 h 2376565"/>
                  <a:gd name="connsiteX7" fmla="*/ 2516815 w 2516815"/>
                  <a:gd name="connsiteY7" fmla="*/ 2376565 h 2376565"/>
                  <a:gd name="connsiteX8" fmla="*/ 2516815 w 2516815"/>
                  <a:gd name="connsiteY8" fmla="*/ 77973 h 2376565"/>
                  <a:gd name="connsiteX0" fmla="*/ 2332785 w 2332785"/>
                  <a:gd name="connsiteY0" fmla="*/ 53890 h 2352482"/>
                  <a:gd name="connsiteX1" fmla="*/ 0 w 2332785"/>
                  <a:gd name="connsiteY1" fmla="*/ 0 h 2352482"/>
                  <a:gd name="connsiteX2" fmla="*/ 12448 w 2332785"/>
                  <a:gd name="connsiteY2" fmla="*/ 2352482 h 2352482"/>
                  <a:gd name="connsiteX3" fmla="*/ 1028207 w 2332785"/>
                  <a:gd name="connsiteY3" fmla="*/ 2352482 h 2352482"/>
                  <a:gd name="connsiteX4" fmla="*/ 1028207 w 2332785"/>
                  <a:gd name="connsiteY4" fmla="*/ 1212370 h 2352482"/>
                  <a:gd name="connsiteX5" fmla="*/ 1331343 w 2332785"/>
                  <a:gd name="connsiteY5" fmla="*/ 1218121 h 2352482"/>
                  <a:gd name="connsiteX6" fmla="*/ 1342845 w 2332785"/>
                  <a:gd name="connsiteY6" fmla="*/ 2352482 h 2352482"/>
                  <a:gd name="connsiteX7" fmla="*/ 2332785 w 2332785"/>
                  <a:gd name="connsiteY7" fmla="*/ 2352482 h 2352482"/>
                  <a:gd name="connsiteX8" fmla="*/ 2332785 w 2332785"/>
                  <a:gd name="connsiteY8" fmla="*/ 53890 h 2352482"/>
                  <a:gd name="connsiteX0" fmla="*/ 2332785 w 2332785"/>
                  <a:gd name="connsiteY0" fmla="*/ 0 h 2298592"/>
                  <a:gd name="connsiteX1" fmla="*/ 0 w 2332785"/>
                  <a:gd name="connsiteY1" fmla="*/ 22309 h 2298592"/>
                  <a:gd name="connsiteX2" fmla="*/ 12448 w 2332785"/>
                  <a:gd name="connsiteY2" fmla="*/ 2298592 h 2298592"/>
                  <a:gd name="connsiteX3" fmla="*/ 1028207 w 2332785"/>
                  <a:gd name="connsiteY3" fmla="*/ 2298592 h 2298592"/>
                  <a:gd name="connsiteX4" fmla="*/ 1028207 w 2332785"/>
                  <a:gd name="connsiteY4" fmla="*/ 1158480 h 2298592"/>
                  <a:gd name="connsiteX5" fmla="*/ 1331343 w 2332785"/>
                  <a:gd name="connsiteY5" fmla="*/ 1164231 h 2298592"/>
                  <a:gd name="connsiteX6" fmla="*/ 1342845 w 2332785"/>
                  <a:gd name="connsiteY6" fmla="*/ 2298592 h 2298592"/>
                  <a:gd name="connsiteX7" fmla="*/ 2332785 w 2332785"/>
                  <a:gd name="connsiteY7" fmla="*/ 2298592 h 2298592"/>
                  <a:gd name="connsiteX8" fmla="*/ 2332785 w 2332785"/>
                  <a:gd name="connsiteY8" fmla="*/ 0 h 2298592"/>
                  <a:gd name="connsiteX0" fmla="*/ 2324486 w 2324486"/>
                  <a:gd name="connsiteY0" fmla="*/ 0 h 2298592"/>
                  <a:gd name="connsiteX1" fmla="*/ 43460 w 2324486"/>
                  <a:gd name="connsiteY1" fmla="*/ 16558 h 2298592"/>
                  <a:gd name="connsiteX2" fmla="*/ 4149 w 2324486"/>
                  <a:gd name="connsiteY2" fmla="*/ 2298592 h 2298592"/>
                  <a:gd name="connsiteX3" fmla="*/ 1019908 w 2324486"/>
                  <a:gd name="connsiteY3" fmla="*/ 2298592 h 2298592"/>
                  <a:gd name="connsiteX4" fmla="*/ 1019908 w 2324486"/>
                  <a:gd name="connsiteY4" fmla="*/ 1158480 h 2298592"/>
                  <a:gd name="connsiteX5" fmla="*/ 1323044 w 2324486"/>
                  <a:gd name="connsiteY5" fmla="*/ 1164231 h 2298592"/>
                  <a:gd name="connsiteX6" fmla="*/ 1334546 w 2324486"/>
                  <a:gd name="connsiteY6" fmla="*/ 2298592 h 2298592"/>
                  <a:gd name="connsiteX7" fmla="*/ 2324486 w 2324486"/>
                  <a:gd name="connsiteY7" fmla="*/ 2298592 h 2298592"/>
                  <a:gd name="connsiteX8" fmla="*/ 2324486 w 2324486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85402 w 2289980"/>
                  <a:gd name="connsiteY3" fmla="*/ 2298592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300040 w 2289980"/>
                  <a:gd name="connsiteY6" fmla="*/ 2298592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300040 w 2289980"/>
                  <a:gd name="connsiteY6" fmla="*/ 2298592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282787 w 2289980"/>
                  <a:gd name="connsiteY6" fmla="*/ 2292841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88538 w 2289980"/>
                  <a:gd name="connsiteY5" fmla="*/ 1164231 h 2298592"/>
                  <a:gd name="connsiteX6" fmla="*/ 1289319 w 2289980"/>
                  <a:gd name="connsiteY6" fmla="*/ 2289575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9980 w 2289980"/>
                  <a:gd name="connsiteY0" fmla="*/ 0 h 2298592"/>
                  <a:gd name="connsiteX1" fmla="*/ 8954 w 2289980"/>
                  <a:gd name="connsiteY1" fmla="*/ 16558 h 2298592"/>
                  <a:gd name="connsiteX2" fmla="*/ 4149 w 2289980"/>
                  <a:gd name="connsiteY2" fmla="*/ 2287091 h 2298592"/>
                  <a:gd name="connsiteX3" fmla="*/ 979651 w 2289980"/>
                  <a:gd name="connsiteY3" fmla="*/ 2275588 h 2298592"/>
                  <a:gd name="connsiteX4" fmla="*/ 985402 w 2289980"/>
                  <a:gd name="connsiteY4" fmla="*/ 1158480 h 2298592"/>
                  <a:gd name="connsiteX5" fmla="*/ 1291804 w 2289980"/>
                  <a:gd name="connsiteY5" fmla="*/ 1154434 h 2298592"/>
                  <a:gd name="connsiteX6" fmla="*/ 1289319 w 2289980"/>
                  <a:gd name="connsiteY6" fmla="*/ 2289575 h 2298592"/>
                  <a:gd name="connsiteX7" fmla="*/ 2289980 w 2289980"/>
                  <a:gd name="connsiteY7" fmla="*/ 2298592 h 2298592"/>
                  <a:gd name="connsiteX8" fmla="*/ 2289980 w 2289980"/>
                  <a:gd name="connsiteY8" fmla="*/ 0 h 2298592"/>
                  <a:gd name="connsiteX0" fmla="*/ 2280183 w 2289980"/>
                  <a:gd name="connsiteY0" fmla="*/ 0 h 2282264"/>
                  <a:gd name="connsiteX1" fmla="*/ 8954 w 2289980"/>
                  <a:gd name="connsiteY1" fmla="*/ 230 h 2282264"/>
                  <a:gd name="connsiteX2" fmla="*/ 4149 w 2289980"/>
                  <a:gd name="connsiteY2" fmla="*/ 2270763 h 2282264"/>
                  <a:gd name="connsiteX3" fmla="*/ 979651 w 2289980"/>
                  <a:gd name="connsiteY3" fmla="*/ 2259260 h 2282264"/>
                  <a:gd name="connsiteX4" fmla="*/ 985402 w 2289980"/>
                  <a:gd name="connsiteY4" fmla="*/ 1142152 h 2282264"/>
                  <a:gd name="connsiteX5" fmla="*/ 1291804 w 2289980"/>
                  <a:gd name="connsiteY5" fmla="*/ 1138106 h 2282264"/>
                  <a:gd name="connsiteX6" fmla="*/ 1289319 w 2289980"/>
                  <a:gd name="connsiteY6" fmla="*/ 2273247 h 2282264"/>
                  <a:gd name="connsiteX7" fmla="*/ 2289980 w 2289980"/>
                  <a:gd name="connsiteY7" fmla="*/ 2282264 h 2282264"/>
                  <a:gd name="connsiteX8" fmla="*/ 2280183 w 2289980"/>
                  <a:gd name="connsiteY8" fmla="*/ 0 h 2282264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5402 w 2286714"/>
                  <a:gd name="connsiteY4" fmla="*/ 1142152 h 2273247"/>
                  <a:gd name="connsiteX5" fmla="*/ 1291804 w 2286714"/>
                  <a:gd name="connsiteY5" fmla="*/ 1138106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5402 w 2286714"/>
                  <a:gd name="connsiteY4" fmla="*/ 1142152 h 2273247"/>
                  <a:gd name="connsiteX5" fmla="*/ 1282006 w 2286714"/>
                  <a:gd name="connsiteY5" fmla="*/ 1134841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5402 w 2286714"/>
                  <a:gd name="connsiteY4" fmla="*/ 1142152 h 2273247"/>
                  <a:gd name="connsiteX5" fmla="*/ 1282006 w 2286714"/>
                  <a:gd name="connsiteY5" fmla="*/ 1147904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80183 w 2286714"/>
                  <a:gd name="connsiteY0" fmla="*/ 0 h 2273247"/>
                  <a:gd name="connsiteX1" fmla="*/ 8954 w 2286714"/>
                  <a:gd name="connsiteY1" fmla="*/ 230 h 2273247"/>
                  <a:gd name="connsiteX2" fmla="*/ 4149 w 2286714"/>
                  <a:gd name="connsiteY2" fmla="*/ 2270763 h 2273247"/>
                  <a:gd name="connsiteX3" fmla="*/ 979651 w 2286714"/>
                  <a:gd name="connsiteY3" fmla="*/ 2259260 h 2273247"/>
                  <a:gd name="connsiteX4" fmla="*/ 988668 w 2286714"/>
                  <a:gd name="connsiteY4" fmla="*/ 1151949 h 2273247"/>
                  <a:gd name="connsiteX5" fmla="*/ 1282006 w 2286714"/>
                  <a:gd name="connsiteY5" fmla="*/ 1147904 h 2273247"/>
                  <a:gd name="connsiteX6" fmla="*/ 1289319 w 2286714"/>
                  <a:gd name="connsiteY6" fmla="*/ 2273247 h 2273247"/>
                  <a:gd name="connsiteX7" fmla="*/ 2286714 w 2286714"/>
                  <a:gd name="connsiteY7" fmla="*/ 2272467 h 2273247"/>
                  <a:gd name="connsiteX8" fmla="*/ 2280183 w 2286714"/>
                  <a:gd name="connsiteY8" fmla="*/ 0 h 2273247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976325 w 2283388"/>
                  <a:gd name="connsiteY3" fmla="*/ 2259260 h 2272468"/>
                  <a:gd name="connsiteX4" fmla="*/ 985342 w 2283388"/>
                  <a:gd name="connsiteY4" fmla="*/ 1151949 h 2272468"/>
                  <a:gd name="connsiteX5" fmla="*/ 1278680 w 2283388"/>
                  <a:gd name="connsiteY5" fmla="*/ 1147904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976325 w 2283388"/>
                  <a:gd name="connsiteY3" fmla="*/ 2259260 h 2272468"/>
                  <a:gd name="connsiteX4" fmla="*/ 985342 w 2283388"/>
                  <a:gd name="connsiteY4" fmla="*/ 1151949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976325 w 2283388"/>
                  <a:gd name="connsiteY3" fmla="*/ 2259260 h 2272468"/>
                  <a:gd name="connsiteX4" fmla="*/ 995199 w 2283388"/>
                  <a:gd name="connsiteY4" fmla="*/ 1123643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1055177 w 2283388"/>
                  <a:gd name="connsiteY3" fmla="*/ 2249825 h 2272468"/>
                  <a:gd name="connsiteX4" fmla="*/ 995199 w 2283388"/>
                  <a:gd name="connsiteY4" fmla="*/ 1123643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83388"/>
                  <a:gd name="connsiteY0" fmla="*/ 0 h 2272468"/>
                  <a:gd name="connsiteX1" fmla="*/ 5628 w 2283388"/>
                  <a:gd name="connsiteY1" fmla="*/ 230 h 2272468"/>
                  <a:gd name="connsiteX2" fmla="*/ 823 w 2283388"/>
                  <a:gd name="connsiteY2" fmla="*/ 2270763 h 2272468"/>
                  <a:gd name="connsiteX3" fmla="*/ 1055177 w 2283388"/>
                  <a:gd name="connsiteY3" fmla="*/ 2249825 h 2272468"/>
                  <a:gd name="connsiteX4" fmla="*/ 1059267 w 2283388"/>
                  <a:gd name="connsiteY4" fmla="*/ 1128360 h 2272468"/>
                  <a:gd name="connsiteX5" fmla="*/ 1204756 w 2283388"/>
                  <a:gd name="connsiteY5" fmla="*/ 1124315 h 2272468"/>
                  <a:gd name="connsiteX6" fmla="*/ 1226854 w 2283388"/>
                  <a:gd name="connsiteY6" fmla="*/ 2244941 h 2272468"/>
                  <a:gd name="connsiteX7" fmla="*/ 2283388 w 2283388"/>
                  <a:gd name="connsiteY7" fmla="*/ 2272467 h 2272468"/>
                  <a:gd name="connsiteX8" fmla="*/ 2276857 w 2283388"/>
                  <a:gd name="connsiteY8" fmla="*/ 0 h 2272468"/>
                  <a:gd name="connsiteX0" fmla="*/ 2276857 w 2276998"/>
                  <a:gd name="connsiteY0" fmla="*/ 0 h 2270763"/>
                  <a:gd name="connsiteX1" fmla="*/ 5628 w 2276998"/>
                  <a:gd name="connsiteY1" fmla="*/ 230 h 2270763"/>
                  <a:gd name="connsiteX2" fmla="*/ 823 w 2276998"/>
                  <a:gd name="connsiteY2" fmla="*/ 2270763 h 2270763"/>
                  <a:gd name="connsiteX3" fmla="*/ 1055177 w 2276998"/>
                  <a:gd name="connsiteY3" fmla="*/ 2249825 h 2270763"/>
                  <a:gd name="connsiteX4" fmla="*/ 1059267 w 2276998"/>
                  <a:gd name="connsiteY4" fmla="*/ 1128360 h 2270763"/>
                  <a:gd name="connsiteX5" fmla="*/ 1204756 w 2276998"/>
                  <a:gd name="connsiteY5" fmla="*/ 1124315 h 2270763"/>
                  <a:gd name="connsiteX6" fmla="*/ 1226854 w 2276998"/>
                  <a:gd name="connsiteY6" fmla="*/ 2244941 h 2270763"/>
                  <a:gd name="connsiteX7" fmla="*/ 2229178 w 2276998"/>
                  <a:gd name="connsiteY7" fmla="*/ 2230008 h 2270763"/>
                  <a:gd name="connsiteX8" fmla="*/ 2276857 w 2276998"/>
                  <a:gd name="connsiteY8" fmla="*/ 0 h 2270763"/>
                  <a:gd name="connsiteX0" fmla="*/ 2523270 w 2523296"/>
                  <a:gd name="connsiteY0" fmla="*/ 0 h 2638743"/>
                  <a:gd name="connsiteX1" fmla="*/ 5628 w 2523296"/>
                  <a:gd name="connsiteY1" fmla="*/ 368210 h 2638743"/>
                  <a:gd name="connsiteX2" fmla="*/ 823 w 2523296"/>
                  <a:gd name="connsiteY2" fmla="*/ 2638743 h 2638743"/>
                  <a:gd name="connsiteX3" fmla="*/ 1055177 w 2523296"/>
                  <a:gd name="connsiteY3" fmla="*/ 2617805 h 2638743"/>
                  <a:gd name="connsiteX4" fmla="*/ 1059267 w 2523296"/>
                  <a:gd name="connsiteY4" fmla="*/ 1496340 h 2638743"/>
                  <a:gd name="connsiteX5" fmla="*/ 1204756 w 2523296"/>
                  <a:gd name="connsiteY5" fmla="*/ 1492295 h 2638743"/>
                  <a:gd name="connsiteX6" fmla="*/ 1226854 w 2523296"/>
                  <a:gd name="connsiteY6" fmla="*/ 2612921 h 2638743"/>
                  <a:gd name="connsiteX7" fmla="*/ 2229178 w 2523296"/>
                  <a:gd name="connsiteY7" fmla="*/ 2597988 h 2638743"/>
                  <a:gd name="connsiteX8" fmla="*/ 2523270 w 2523296"/>
                  <a:gd name="connsiteY8" fmla="*/ 0 h 2638743"/>
                  <a:gd name="connsiteX0" fmla="*/ 2232502 w 2233175"/>
                  <a:gd name="connsiteY0" fmla="*/ 4488 h 2270533"/>
                  <a:gd name="connsiteX1" fmla="*/ 5628 w 2233175"/>
                  <a:gd name="connsiteY1" fmla="*/ 0 h 2270533"/>
                  <a:gd name="connsiteX2" fmla="*/ 823 w 2233175"/>
                  <a:gd name="connsiteY2" fmla="*/ 2270533 h 2270533"/>
                  <a:gd name="connsiteX3" fmla="*/ 1055177 w 2233175"/>
                  <a:gd name="connsiteY3" fmla="*/ 2249595 h 2270533"/>
                  <a:gd name="connsiteX4" fmla="*/ 1059267 w 2233175"/>
                  <a:gd name="connsiteY4" fmla="*/ 1128130 h 2270533"/>
                  <a:gd name="connsiteX5" fmla="*/ 1204756 w 2233175"/>
                  <a:gd name="connsiteY5" fmla="*/ 1124085 h 2270533"/>
                  <a:gd name="connsiteX6" fmla="*/ 1226854 w 2233175"/>
                  <a:gd name="connsiteY6" fmla="*/ 2244711 h 2270533"/>
                  <a:gd name="connsiteX7" fmla="*/ 2229178 w 2233175"/>
                  <a:gd name="connsiteY7" fmla="*/ 2229778 h 2270533"/>
                  <a:gd name="connsiteX8" fmla="*/ 2232502 w 2233175"/>
                  <a:gd name="connsiteY8" fmla="*/ 4488 h 2270533"/>
                  <a:gd name="connsiteX0" fmla="*/ 2611278 w 2611951"/>
                  <a:gd name="connsiteY0" fmla="*/ 320573 h 2586618"/>
                  <a:gd name="connsiteX1" fmla="*/ 0 w 2611951"/>
                  <a:gd name="connsiteY1" fmla="*/ 0 h 2586618"/>
                  <a:gd name="connsiteX2" fmla="*/ 379599 w 2611951"/>
                  <a:gd name="connsiteY2" fmla="*/ 2586618 h 2586618"/>
                  <a:gd name="connsiteX3" fmla="*/ 1433953 w 2611951"/>
                  <a:gd name="connsiteY3" fmla="*/ 2565680 h 2586618"/>
                  <a:gd name="connsiteX4" fmla="*/ 1438043 w 2611951"/>
                  <a:gd name="connsiteY4" fmla="*/ 1444215 h 2586618"/>
                  <a:gd name="connsiteX5" fmla="*/ 1583532 w 2611951"/>
                  <a:gd name="connsiteY5" fmla="*/ 1440170 h 2586618"/>
                  <a:gd name="connsiteX6" fmla="*/ 1605630 w 2611951"/>
                  <a:gd name="connsiteY6" fmla="*/ 2560796 h 2586618"/>
                  <a:gd name="connsiteX7" fmla="*/ 2607954 w 2611951"/>
                  <a:gd name="connsiteY7" fmla="*/ 2545863 h 2586618"/>
                  <a:gd name="connsiteX8" fmla="*/ 2611278 w 2611951"/>
                  <a:gd name="connsiteY8" fmla="*/ 320573 h 2586618"/>
                  <a:gd name="connsiteX0" fmla="*/ 2231964 w 2232637"/>
                  <a:gd name="connsiteY0" fmla="*/ 0 h 2266045"/>
                  <a:gd name="connsiteX1" fmla="*/ 34660 w 2232637"/>
                  <a:gd name="connsiteY1" fmla="*/ 230 h 2266045"/>
                  <a:gd name="connsiteX2" fmla="*/ 285 w 2232637"/>
                  <a:gd name="connsiteY2" fmla="*/ 2266045 h 2266045"/>
                  <a:gd name="connsiteX3" fmla="*/ 1054639 w 2232637"/>
                  <a:gd name="connsiteY3" fmla="*/ 2245107 h 2266045"/>
                  <a:gd name="connsiteX4" fmla="*/ 1058729 w 2232637"/>
                  <a:gd name="connsiteY4" fmla="*/ 1123642 h 2266045"/>
                  <a:gd name="connsiteX5" fmla="*/ 1204218 w 2232637"/>
                  <a:gd name="connsiteY5" fmla="*/ 1119597 h 2266045"/>
                  <a:gd name="connsiteX6" fmla="*/ 1226316 w 2232637"/>
                  <a:gd name="connsiteY6" fmla="*/ 2240223 h 2266045"/>
                  <a:gd name="connsiteX7" fmla="*/ 2228640 w 2232637"/>
                  <a:gd name="connsiteY7" fmla="*/ 2225290 h 2266045"/>
                  <a:gd name="connsiteX8" fmla="*/ 2231964 w 2232637"/>
                  <a:gd name="connsiteY8" fmla="*/ 0 h 2266045"/>
                  <a:gd name="connsiteX0" fmla="*/ 2675249 w 2675922"/>
                  <a:gd name="connsiteY0" fmla="*/ 0 h 2681202"/>
                  <a:gd name="connsiteX1" fmla="*/ 477945 w 2675922"/>
                  <a:gd name="connsiteY1" fmla="*/ 230 h 2681202"/>
                  <a:gd name="connsiteX2" fmla="*/ 26 w 2675922"/>
                  <a:gd name="connsiteY2" fmla="*/ 2681202 h 2681202"/>
                  <a:gd name="connsiteX3" fmla="*/ 1497924 w 2675922"/>
                  <a:gd name="connsiteY3" fmla="*/ 2245107 h 2681202"/>
                  <a:gd name="connsiteX4" fmla="*/ 1502014 w 2675922"/>
                  <a:gd name="connsiteY4" fmla="*/ 1123642 h 2681202"/>
                  <a:gd name="connsiteX5" fmla="*/ 1647503 w 2675922"/>
                  <a:gd name="connsiteY5" fmla="*/ 1119597 h 2681202"/>
                  <a:gd name="connsiteX6" fmla="*/ 1669601 w 2675922"/>
                  <a:gd name="connsiteY6" fmla="*/ 2240223 h 2681202"/>
                  <a:gd name="connsiteX7" fmla="*/ 2671925 w 2675922"/>
                  <a:gd name="connsiteY7" fmla="*/ 2225290 h 2681202"/>
                  <a:gd name="connsiteX8" fmla="*/ 2675249 w 2675922"/>
                  <a:gd name="connsiteY8" fmla="*/ 0 h 2681202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24069 w 2197977"/>
                  <a:gd name="connsiteY4" fmla="*/ 1123642 h 2245107"/>
                  <a:gd name="connsiteX5" fmla="*/ 1169558 w 2197977"/>
                  <a:gd name="connsiteY5" fmla="*/ 1119597 h 2245107"/>
                  <a:gd name="connsiteX6" fmla="*/ 1191656 w 2197977"/>
                  <a:gd name="connsiteY6" fmla="*/ 2240223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09284 w 2197977"/>
                  <a:gd name="connsiteY4" fmla="*/ 1118925 h 2245107"/>
                  <a:gd name="connsiteX5" fmla="*/ 1169558 w 2197977"/>
                  <a:gd name="connsiteY5" fmla="*/ 1119597 h 2245107"/>
                  <a:gd name="connsiteX6" fmla="*/ 1191656 w 2197977"/>
                  <a:gd name="connsiteY6" fmla="*/ 2240223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24069 w 2197977"/>
                  <a:gd name="connsiteY4" fmla="*/ 1118925 h 2245107"/>
                  <a:gd name="connsiteX5" fmla="*/ 1169558 w 2197977"/>
                  <a:gd name="connsiteY5" fmla="*/ 1119597 h 2245107"/>
                  <a:gd name="connsiteX6" fmla="*/ 1191656 w 2197977"/>
                  <a:gd name="connsiteY6" fmla="*/ 2240223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197977"/>
                  <a:gd name="connsiteY0" fmla="*/ 0 h 2245107"/>
                  <a:gd name="connsiteX1" fmla="*/ 0 w 2197977"/>
                  <a:gd name="connsiteY1" fmla="*/ 230 h 2245107"/>
                  <a:gd name="connsiteX2" fmla="*/ 9978 w 2197977"/>
                  <a:gd name="connsiteY2" fmla="*/ 2237739 h 2245107"/>
                  <a:gd name="connsiteX3" fmla="*/ 1019979 w 2197977"/>
                  <a:gd name="connsiteY3" fmla="*/ 2245107 h 2245107"/>
                  <a:gd name="connsiteX4" fmla="*/ 1024069 w 2197977"/>
                  <a:gd name="connsiteY4" fmla="*/ 1118925 h 2245107"/>
                  <a:gd name="connsiteX5" fmla="*/ 1169558 w 2197977"/>
                  <a:gd name="connsiteY5" fmla="*/ 1119597 h 2245107"/>
                  <a:gd name="connsiteX6" fmla="*/ 1176872 w 2197977"/>
                  <a:gd name="connsiteY6" fmla="*/ 2235506 h 2245107"/>
                  <a:gd name="connsiteX7" fmla="*/ 2193980 w 2197977"/>
                  <a:gd name="connsiteY7" fmla="*/ 2225290 h 2245107"/>
                  <a:gd name="connsiteX8" fmla="*/ 2197304 w 2197977"/>
                  <a:gd name="connsiteY8" fmla="*/ 0 h 2245107"/>
                  <a:gd name="connsiteX0" fmla="*/ 2197304 w 2408360"/>
                  <a:gd name="connsiteY0" fmla="*/ 0 h 2470610"/>
                  <a:gd name="connsiteX1" fmla="*/ 0 w 2408360"/>
                  <a:gd name="connsiteY1" fmla="*/ 230 h 2470610"/>
                  <a:gd name="connsiteX2" fmla="*/ 9978 w 2408360"/>
                  <a:gd name="connsiteY2" fmla="*/ 2237739 h 2470610"/>
                  <a:gd name="connsiteX3" fmla="*/ 1019979 w 2408360"/>
                  <a:gd name="connsiteY3" fmla="*/ 2245107 h 2470610"/>
                  <a:gd name="connsiteX4" fmla="*/ 1024069 w 2408360"/>
                  <a:gd name="connsiteY4" fmla="*/ 1118925 h 2470610"/>
                  <a:gd name="connsiteX5" fmla="*/ 1169558 w 2408360"/>
                  <a:gd name="connsiteY5" fmla="*/ 1119597 h 2470610"/>
                  <a:gd name="connsiteX6" fmla="*/ 1176872 w 2408360"/>
                  <a:gd name="connsiteY6" fmla="*/ 2235506 h 2470610"/>
                  <a:gd name="connsiteX7" fmla="*/ 2408360 w 2408360"/>
                  <a:gd name="connsiteY7" fmla="*/ 2470610 h 2470610"/>
                  <a:gd name="connsiteX8" fmla="*/ 2197304 w 2408360"/>
                  <a:gd name="connsiteY8" fmla="*/ 0 h 2470610"/>
                  <a:gd name="connsiteX0" fmla="*/ 2197304 w 2206302"/>
                  <a:gd name="connsiteY0" fmla="*/ 0 h 2246520"/>
                  <a:gd name="connsiteX1" fmla="*/ 0 w 2206302"/>
                  <a:gd name="connsiteY1" fmla="*/ 230 h 2246520"/>
                  <a:gd name="connsiteX2" fmla="*/ 9978 w 2206302"/>
                  <a:gd name="connsiteY2" fmla="*/ 2237739 h 2246520"/>
                  <a:gd name="connsiteX3" fmla="*/ 1019979 w 2206302"/>
                  <a:gd name="connsiteY3" fmla="*/ 2245107 h 2246520"/>
                  <a:gd name="connsiteX4" fmla="*/ 1024069 w 2206302"/>
                  <a:gd name="connsiteY4" fmla="*/ 1118925 h 2246520"/>
                  <a:gd name="connsiteX5" fmla="*/ 1169558 w 2206302"/>
                  <a:gd name="connsiteY5" fmla="*/ 1119597 h 2246520"/>
                  <a:gd name="connsiteX6" fmla="*/ 1176872 w 2206302"/>
                  <a:gd name="connsiteY6" fmla="*/ 2235506 h 2246520"/>
                  <a:gd name="connsiteX7" fmla="*/ 2206302 w 2206302"/>
                  <a:gd name="connsiteY7" fmla="*/ 2246520 h 2246520"/>
                  <a:gd name="connsiteX8" fmla="*/ 2197304 w 2206302"/>
                  <a:gd name="connsiteY8" fmla="*/ 0 h 2246520"/>
                  <a:gd name="connsiteX0" fmla="*/ 2197304 w 2197633"/>
                  <a:gd name="connsiteY0" fmla="*/ 0 h 2245107"/>
                  <a:gd name="connsiteX1" fmla="*/ 0 w 2197633"/>
                  <a:gd name="connsiteY1" fmla="*/ 230 h 2245107"/>
                  <a:gd name="connsiteX2" fmla="*/ 9978 w 2197633"/>
                  <a:gd name="connsiteY2" fmla="*/ 2237739 h 2245107"/>
                  <a:gd name="connsiteX3" fmla="*/ 1019979 w 2197633"/>
                  <a:gd name="connsiteY3" fmla="*/ 2245107 h 2245107"/>
                  <a:gd name="connsiteX4" fmla="*/ 1024069 w 2197633"/>
                  <a:gd name="connsiteY4" fmla="*/ 1118925 h 2245107"/>
                  <a:gd name="connsiteX5" fmla="*/ 1169558 w 2197633"/>
                  <a:gd name="connsiteY5" fmla="*/ 1119597 h 2245107"/>
                  <a:gd name="connsiteX6" fmla="*/ 1176872 w 2197633"/>
                  <a:gd name="connsiteY6" fmla="*/ 2235506 h 2245107"/>
                  <a:gd name="connsiteX7" fmla="*/ 2181661 w 2197633"/>
                  <a:gd name="connsiteY7" fmla="*/ 2225291 h 2245107"/>
                  <a:gd name="connsiteX8" fmla="*/ 2197304 w 2197633"/>
                  <a:gd name="connsiteY8" fmla="*/ 0 h 2245107"/>
                  <a:gd name="connsiteX0" fmla="*/ 2197304 w 2201374"/>
                  <a:gd name="connsiteY0" fmla="*/ 0 h 2245107"/>
                  <a:gd name="connsiteX1" fmla="*/ 0 w 2201374"/>
                  <a:gd name="connsiteY1" fmla="*/ 230 h 2245107"/>
                  <a:gd name="connsiteX2" fmla="*/ 9978 w 2201374"/>
                  <a:gd name="connsiteY2" fmla="*/ 2237739 h 2245107"/>
                  <a:gd name="connsiteX3" fmla="*/ 1019979 w 2201374"/>
                  <a:gd name="connsiteY3" fmla="*/ 2245107 h 2245107"/>
                  <a:gd name="connsiteX4" fmla="*/ 1024069 w 2201374"/>
                  <a:gd name="connsiteY4" fmla="*/ 1118925 h 2245107"/>
                  <a:gd name="connsiteX5" fmla="*/ 1169558 w 2201374"/>
                  <a:gd name="connsiteY5" fmla="*/ 1119597 h 2245107"/>
                  <a:gd name="connsiteX6" fmla="*/ 1176872 w 2201374"/>
                  <a:gd name="connsiteY6" fmla="*/ 2235506 h 2245107"/>
                  <a:gd name="connsiteX7" fmla="*/ 2201374 w 2201374"/>
                  <a:gd name="connsiteY7" fmla="*/ 2239444 h 2245107"/>
                  <a:gd name="connsiteX8" fmla="*/ 2197304 w 2201374"/>
                  <a:gd name="connsiteY8" fmla="*/ 0 h 2245107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5051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69558 w 2201374"/>
                  <a:gd name="connsiteY5" fmla="*/ 1119597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40389"/>
                  <a:gd name="connsiteX1" fmla="*/ 0 w 2201374"/>
                  <a:gd name="connsiteY1" fmla="*/ 230 h 2240389"/>
                  <a:gd name="connsiteX2" fmla="*/ 9978 w 2201374"/>
                  <a:gd name="connsiteY2" fmla="*/ 2237739 h 2240389"/>
                  <a:gd name="connsiteX3" fmla="*/ 1034764 w 2201374"/>
                  <a:gd name="connsiteY3" fmla="*/ 2240389 h 2240389"/>
                  <a:gd name="connsiteX4" fmla="*/ 1024069 w 2201374"/>
                  <a:gd name="connsiteY4" fmla="*/ 1118925 h 2240389"/>
                  <a:gd name="connsiteX5" fmla="*/ 1169558 w 2201374"/>
                  <a:gd name="connsiteY5" fmla="*/ 1119597 h 2240389"/>
                  <a:gd name="connsiteX6" fmla="*/ 1176872 w 2201374"/>
                  <a:gd name="connsiteY6" fmla="*/ 2235506 h 2240389"/>
                  <a:gd name="connsiteX7" fmla="*/ 2201374 w 2201374"/>
                  <a:gd name="connsiteY7" fmla="*/ 2239444 h 2240389"/>
                  <a:gd name="connsiteX8" fmla="*/ 2197304 w 2201374"/>
                  <a:gd name="connsiteY8" fmla="*/ 0 h 2240389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24908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69558 w 2201374"/>
                  <a:gd name="connsiteY5" fmla="*/ 1119597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69558 w 2201374"/>
                  <a:gd name="connsiteY5" fmla="*/ 1119597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4069 w 2201374"/>
                  <a:gd name="connsiteY4" fmla="*/ 1118925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4069 w 2201374"/>
                  <a:gd name="connsiteY4" fmla="*/ 1104772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6534 w 2201374"/>
                  <a:gd name="connsiteY4" fmla="*/ 1114208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21606 w 2201374"/>
                  <a:gd name="connsiteY4" fmla="*/ 1109491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17515 w 2201374"/>
                  <a:gd name="connsiteY3" fmla="*/ 2238030 h 2239444"/>
                  <a:gd name="connsiteX4" fmla="*/ 1033926 w 2201374"/>
                  <a:gd name="connsiteY4" fmla="*/ 1111849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2197304 w 2201374"/>
                  <a:gd name="connsiteY0" fmla="*/ 0 h 2239444"/>
                  <a:gd name="connsiteX1" fmla="*/ 0 w 2201374"/>
                  <a:gd name="connsiteY1" fmla="*/ 230 h 2239444"/>
                  <a:gd name="connsiteX2" fmla="*/ 9978 w 2201374"/>
                  <a:gd name="connsiteY2" fmla="*/ 2237739 h 2239444"/>
                  <a:gd name="connsiteX3" fmla="*/ 1029835 w 2201374"/>
                  <a:gd name="connsiteY3" fmla="*/ 2238030 h 2239444"/>
                  <a:gd name="connsiteX4" fmla="*/ 1033926 w 2201374"/>
                  <a:gd name="connsiteY4" fmla="*/ 1111849 h 2239444"/>
                  <a:gd name="connsiteX5" fmla="*/ 1176951 w 2201374"/>
                  <a:gd name="connsiteY5" fmla="*/ 1110161 h 2239444"/>
                  <a:gd name="connsiteX6" fmla="*/ 1176872 w 2201374"/>
                  <a:gd name="connsiteY6" fmla="*/ 2235506 h 2239444"/>
                  <a:gd name="connsiteX7" fmla="*/ 2201374 w 2201374"/>
                  <a:gd name="connsiteY7" fmla="*/ 2239444 h 2239444"/>
                  <a:gd name="connsiteX8" fmla="*/ 2197304 w 2201374"/>
                  <a:gd name="connsiteY8" fmla="*/ 0 h 2239444"/>
                  <a:gd name="connsiteX0" fmla="*/ 1635482 w 2201374"/>
                  <a:gd name="connsiteY0" fmla="*/ 0 h 2447022"/>
                  <a:gd name="connsiteX1" fmla="*/ 0 w 2201374"/>
                  <a:gd name="connsiteY1" fmla="*/ 207808 h 2447022"/>
                  <a:gd name="connsiteX2" fmla="*/ 9978 w 2201374"/>
                  <a:gd name="connsiteY2" fmla="*/ 2445317 h 2447022"/>
                  <a:gd name="connsiteX3" fmla="*/ 1029835 w 2201374"/>
                  <a:gd name="connsiteY3" fmla="*/ 2445608 h 2447022"/>
                  <a:gd name="connsiteX4" fmla="*/ 1033926 w 2201374"/>
                  <a:gd name="connsiteY4" fmla="*/ 1319427 h 2447022"/>
                  <a:gd name="connsiteX5" fmla="*/ 1176951 w 2201374"/>
                  <a:gd name="connsiteY5" fmla="*/ 1317739 h 2447022"/>
                  <a:gd name="connsiteX6" fmla="*/ 1176872 w 2201374"/>
                  <a:gd name="connsiteY6" fmla="*/ 2443084 h 2447022"/>
                  <a:gd name="connsiteX7" fmla="*/ 2201374 w 2201374"/>
                  <a:gd name="connsiteY7" fmla="*/ 2447022 h 2447022"/>
                  <a:gd name="connsiteX8" fmla="*/ 1635482 w 2201374"/>
                  <a:gd name="connsiteY8" fmla="*/ 0 h 2447022"/>
                  <a:gd name="connsiteX0" fmla="*/ 1290504 w 2201374"/>
                  <a:gd name="connsiteY0" fmla="*/ 0 h 2244161"/>
                  <a:gd name="connsiteX1" fmla="*/ 0 w 2201374"/>
                  <a:gd name="connsiteY1" fmla="*/ 4947 h 2244161"/>
                  <a:gd name="connsiteX2" fmla="*/ 9978 w 2201374"/>
                  <a:gd name="connsiteY2" fmla="*/ 2242456 h 2244161"/>
                  <a:gd name="connsiteX3" fmla="*/ 1029835 w 2201374"/>
                  <a:gd name="connsiteY3" fmla="*/ 2242747 h 2244161"/>
                  <a:gd name="connsiteX4" fmla="*/ 1033926 w 2201374"/>
                  <a:gd name="connsiteY4" fmla="*/ 1116566 h 2244161"/>
                  <a:gd name="connsiteX5" fmla="*/ 1176951 w 2201374"/>
                  <a:gd name="connsiteY5" fmla="*/ 1114878 h 2244161"/>
                  <a:gd name="connsiteX6" fmla="*/ 1176872 w 2201374"/>
                  <a:gd name="connsiteY6" fmla="*/ 2240223 h 2244161"/>
                  <a:gd name="connsiteX7" fmla="*/ 2201374 w 2201374"/>
                  <a:gd name="connsiteY7" fmla="*/ 2244161 h 2244161"/>
                  <a:gd name="connsiteX8" fmla="*/ 1290504 w 2201374"/>
                  <a:gd name="connsiteY8" fmla="*/ 0 h 2244161"/>
                  <a:gd name="connsiteX0" fmla="*/ 1280647 w 2201374"/>
                  <a:gd name="connsiteY0" fmla="*/ 4488 h 2239214"/>
                  <a:gd name="connsiteX1" fmla="*/ 0 w 2201374"/>
                  <a:gd name="connsiteY1" fmla="*/ 0 h 2239214"/>
                  <a:gd name="connsiteX2" fmla="*/ 9978 w 2201374"/>
                  <a:gd name="connsiteY2" fmla="*/ 2237509 h 2239214"/>
                  <a:gd name="connsiteX3" fmla="*/ 1029835 w 2201374"/>
                  <a:gd name="connsiteY3" fmla="*/ 2237800 h 2239214"/>
                  <a:gd name="connsiteX4" fmla="*/ 1033926 w 2201374"/>
                  <a:gd name="connsiteY4" fmla="*/ 1111619 h 2239214"/>
                  <a:gd name="connsiteX5" fmla="*/ 1176951 w 2201374"/>
                  <a:gd name="connsiteY5" fmla="*/ 1109931 h 2239214"/>
                  <a:gd name="connsiteX6" fmla="*/ 1176872 w 2201374"/>
                  <a:gd name="connsiteY6" fmla="*/ 2235276 h 2239214"/>
                  <a:gd name="connsiteX7" fmla="*/ 2201374 w 2201374"/>
                  <a:gd name="connsiteY7" fmla="*/ 2239214 h 2239214"/>
                  <a:gd name="connsiteX8" fmla="*/ 1280647 w 2201374"/>
                  <a:gd name="connsiteY8" fmla="*/ 4488 h 2239214"/>
                  <a:gd name="connsiteX0" fmla="*/ 1280647 w 2201374"/>
                  <a:gd name="connsiteY0" fmla="*/ 0 h 2241802"/>
                  <a:gd name="connsiteX1" fmla="*/ 0 w 2201374"/>
                  <a:gd name="connsiteY1" fmla="*/ 2588 h 2241802"/>
                  <a:gd name="connsiteX2" fmla="*/ 9978 w 2201374"/>
                  <a:gd name="connsiteY2" fmla="*/ 2240097 h 2241802"/>
                  <a:gd name="connsiteX3" fmla="*/ 1029835 w 2201374"/>
                  <a:gd name="connsiteY3" fmla="*/ 2240388 h 2241802"/>
                  <a:gd name="connsiteX4" fmla="*/ 1033926 w 2201374"/>
                  <a:gd name="connsiteY4" fmla="*/ 1114207 h 2241802"/>
                  <a:gd name="connsiteX5" fmla="*/ 1176951 w 2201374"/>
                  <a:gd name="connsiteY5" fmla="*/ 1112519 h 2241802"/>
                  <a:gd name="connsiteX6" fmla="*/ 1176872 w 2201374"/>
                  <a:gd name="connsiteY6" fmla="*/ 2237864 h 2241802"/>
                  <a:gd name="connsiteX7" fmla="*/ 2201374 w 2201374"/>
                  <a:gd name="connsiteY7" fmla="*/ 2241802 h 2241802"/>
                  <a:gd name="connsiteX8" fmla="*/ 1280647 w 2201374"/>
                  <a:gd name="connsiteY8" fmla="*/ 0 h 2241802"/>
                  <a:gd name="connsiteX0" fmla="*/ 1280647 w 2201374"/>
                  <a:gd name="connsiteY0" fmla="*/ 2130 h 2239214"/>
                  <a:gd name="connsiteX1" fmla="*/ 0 w 2201374"/>
                  <a:gd name="connsiteY1" fmla="*/ 0 h 2239214"/>
                  <a:gd name="connsiteX2" fmla="*/ 9978 w 2201374"/>
                  <a:gd name="connsiteY2" fmla="*/ 2237509 h 2239214"/>
                  <a:gd name="connsiteX3" fmla="*/ 1029835 w 2201374"/>
                  <a:gd name="connsiteY3" fmla="*/ 2237800 h 2239214"/>
                  <a:gd name="connsiteX4" fmla="*/ 1033926 w 2201374"/>
                  <a:gd name="connsiteY4" fmla="*/ 1111619 h 2239214"/>
                  <a:gd name="connsiteX5" fmla="*/ 1176951 w 2201374"/>
                  <a:gd name="connsiteY5" fmla="*/ 1109931 h 2239214"/>
                  <a:gd name="connsiteX6" fmla="*/ 1176872 w 2201374"/>
                  <a:gd name="connsiteY6" fmla="*/ 2235276 h 2239214"/>
                  <a:gd name="connsiteX7" fmla="*/ 2201374 w 2201374"/>
                  <a:gd name="connsiteY7" fmla="*/ 2239214 h 2239214"/>
                  <a:gd name="connsiteX8" fmla="*/ 1280647 w 2201374"/>
                  <a:gd name="connsiteY8" fmla="*/ 2130 h 2239214"/>
                  <a:gd name="connsiteX0" fmla="*/ 1280647 w 2201374"/>
                  <a:gd name="connsiteY0" fmla="*/ 2130 h 2239214"/>
                  <a:gd name="connsiteX1" fmla="*/ 0 w 2201374"/>
                  <a:gd name="connsiteY1" fmla="*/ 0 h 2239214"/>
                  <a:gd name="connsiteX2" fmla="*/ 9978 w 2201374"/>
                  <a:gd name="connsiteY2" fmla="*/ 2237509 h 2239214"/>
                  <a:gd name="connsiteX3" fmla="*/ 1029835 w 2201374"/>
                  <a:gd name="connsiteY3" fmla="*/ 2237800 h 2239214"/>
                  <a:gd name="connsiteX4" fmla="*/ 1033926 w 2201374"/>
                  <a:gd name="connsiteY4" fmla="*/ 1111619 h 2239214"/>
                  <a:gd name="connsiteX5" fmla="*/ 1176951 w 2201374"/>
                  <a:gd name="connsiteY5" fmla="*/ 1109931 h 2239214"/>
                  <a:gd name="connsiteX6" fmla="*/ 1176872 w 2201374"/>
                  <a:gd name="connsiteY6" fmla="*/ 2235276 h 2239214"/>
                  <a:gd name="connsiteX7" fmla="*/ 2201374 w 2201374"/>
                  <a:gd name="connsiteY7" fmla="*/ 2239214 h 2239214"/>
                  <a:gd name="connsiteX8" fmla="*/ 1280647 w 2201374"/>
                  <a:gd name="connsiteY8" fmla="*/ 2130 h 2239214"/>
                  <a:gd name="connsiteX0" fmla="*/ 1280647 w 2883938"/>
                  <a:gd name="connsiteY0" fmla="*/ 2130 h 2237800"/>
                  <a:gd name="connsiteX1" fmla="*/ 0 w 2883938"/>
                  <a:gd name="connsiteY1" fmla="*/ 0 h 2237800"/>
                  <a:gd name="connsiteX2" fmla="*/ 9978 w 2883938"/>
                  <a:gd name="connsiteY2" fmla="*/ 2237509 h 2237800"/>
                  <a:gd name="connsiteX3" fmla="*/ 1029835 w 2883938"/>
                  <a:gd name="connsiteY3" fmla="*/ 2237800 h 2237800"/>
                  <a:gd name="connsiteX4" fmla="*/ 1033926 w 2883938"/>
                  <a:gd name="connsiteY4" fmla="*/ 1111619 h 2237800"/>
                  <a:gd name="connsiteX5" fmla="*/ 1176951 w 2883938"/>
                  <a:gd name="connsiteY5" fmla="*/ 1109931 h 2237800"/>
                  <a:gd name="connsiteX6" fmla="*/ 1176872 w 2883938"/>
                  <a:gd name="connsiteY6" fmla="*/ 2235276 h 2237800"/>
                  <a:gd name="connsiteX7" fmla="*/ 2883938 w 2883938"/>
                  <a:gd name="connsiteY7" fmla="*/ 550281 h 2237800"/>
                  <a:gd name="connsiteX8" fmla="*/ 1280647 w 2883938"/>
                  <a:gd name="connsiteY8" fmla="*/ 2130 h 2237800"/>
                  <a:gd name="connsiteX0" fmla="*/ 1280647 w 2883938"/>
                  <a:gd name="connsiteY0" fmla="*/ 2130 h 2237800"/>
                  <a:gd name="connsiteX1" fmla="*/ 0 w 2883938"/>
                  <a:gd name="connsiteY1" fmla="*/ 0 h 2237800"/>
                  <a:gd name="connsiteX2" fmla="*/ 9978 w 2883938"/>
                  <a:gd name="connsiteY2" fmla="*/ 2237509 h 2237800"/>
                  <a:gd name="connsiteX3" fmla="*/ 1029835 w 2883938"/>
                  <a:gd name="connsiteY3" fmla="*/ 2237800 h 2237800"/>
                  <a:gd name="connsiteX4" fmla="*/ 1033926 w 2883938"/>
                  <a:gd name="connsiteY4" fmla="*/ 1111619 h 2237800"/>
                  <a:gd name="connsiteX5" fmla="*/ 1176951 w 2883938"/>
                  <a:gd name="connsiteY5" fmla="*/ 1109931 h 2237800"/>
                  <a:gd name="connsiteX6" fmla="*/ 2657814 w 2883938"/>
                  <a:gd name="connsiteY6" fmla="*/ 1131337 h 2237800"/>
                  <a:gd name="connsiteX7" fmla="*/ 2883938 w 2883938"/>
                  <a:gd name="connsiteY7" fmla="*/ 550281 h 2237800"/>
                  <a:gd name="connsiteX8" fmla="*/ 1280647 w 2883938"/>
                  <a:gd name="connsiteY8" fmla="*/ 2130 h 2237800"/>
                  <a:gd name="connsiteX0" fmla="*/ 1280647 w 3100782"/>
                  <a:gd name="connsiteY0" fmla="*/ 2130 h 2237800"/>
                  <a:gd name="connsiteX1" fmla="*/ 0 w 3100782"/>
                  <a:gd name="connsiteY1" fmla="*/ 0 h 2237800"/>
                  <a:gd name="connsiteX2" fmla="*/ 9978 w 3100782"/>
                  <a:gd name="connsiteY2" fmla="*/ 2237509 h 2237800"/>
                  <a:gd name="connsiteX3" fmla="*/ 1029835 w 3100782"/>
                  <a:gd name="connsiteY3" fmla="*/ 2237800 h 2237800"/>
                  <a:gd name="connsiteX4" fmla="*/ 1033926 w 3100782"/>
                  <a:gd name="connsiteY4" fmla="*/ 1111619 h 2237800"/>
                  <a:gd name="connsiteX5" fmla="*/ 1176951 w 3100782"/>
                  <a:gd name="connsiteY5" fmla="*/ 1109931 h 2237800"/>
                  <a:gd name="connsiteX6" fmla="*/ 2657814 w 3100782"/>
                  <a:gd name="connsiteY6" fmla="*/ 1131337 h 2237800"/>
                  <a:gd name="connsiteX7" fmla="*/ 3100782 w 3100782"/>
                  <a:gd name="connsiteY7" fmla="*/ 215325 h 2237800"/>
                  <a:gd name="connsiteX8" fmla="*/ 1280647 w 3100782"/>
                  <a:gd name="connsiteY8" fmla="*/ 2130 h 2237800"/>
                  <a:gd name="connsiteX0" fmla="*/ 1280647 w 3100782"/>
                  <a:gd name="connsiteY0" fmla="*/ 2130 h 2237800"/>
                  <a:gd name="connsiteX1" fmla="*/ 0 w 3100782"/>
                  <a:gd name="connsiteY1" fmla="*/ 0 h 2237800"/>
                  <a:gd name="connsiteX2" fmla="*/ 9978 w 3100782"/>
                  <a:gd name="connsiteY2" fmla="*/ 2237509 h 2237800"/>
                  <a:gd name="connsiteX3" fmla="*/ 1029835 w 3100782"/>
                  <a:gd name="connsiteY3" fmla="*/ 2237800 h 2237800"/>
                  <a:gd name="connsiteX4" fmla="*/ 1033926 w 3100782"/>
                  <a:gd name="connsiteY4" fmla="*/ 1111619 h 2237800"/>
                  <a:gd name="connsiteX5" fmla="*/ 1176951 w 3100782"/>
                  <a:gd name="connsiteY5" fmla="*/ 1109931 h 2237800"/>
                  <a:gd name="connsiteX6" fmla="*/ 2657814 w 3100782"/>
                  <a:gd name="connsiteY6" fmla="*/ 1131337 h 2237800"/>
                  <a:gd name="connsiteX7" fmla="*/ 3100782 w 3100782"/>
                  <a:gd name="connsiteY7" fmla="*/ 215325 h 2237800"/>
                  <a:gd name="connsiteX8" fmla="*/ 1280647 w 3100782"/>
                  <a:gd name="connsiteY8" fmla="*/ 2130 h 2237800"/>
                  <a:gd name="connsiteX0" fmla="*/ 1280647 w 3100782"/>
                  <a:gd name="connsiteY0" fmla="*/ 2130 h 2237800"/>
                  <a:gd name="connsiteX1" fmla="*/ 0 w 3100782"/>
                  <a:gd name="connsiteY1" fmla="*/ 0 h 2237800"/>
                  <a:gd name="connsiteX2" fmla="*/ 9978 w 3100782"/>
                  <a:gd name="connsiteY2" fmla="*/ 2237509 h 2237800"/>
                  <a:gd name="connsiteX3" fmla="*/ 1029835 w 3100782"/>
                  <a:gd name="connsiteY3" fmla="*/ 2237800 h 2237800"/>
                  <a:gd name="connsiteX4" fmla="*/ 1033926 w 3100782"/>
                  <a:gd name="connsiteY4" fmla="*/ 1111619 h 2237800"/>
                  <a:gd name="connsiteX5" fmla="*/ 1176951 w 3100782"/>
                  <a:gd name="connsiteY5" fmla="*/ 1109931 h 2237800"/>
                  <a:gd name="connsiteX6" fmla="*/ 2657814 w 3100782"/>
                  <a:gd name="connsiteY6" fmla="*/ 1131337 h 2237800"/>
                  <a:gd name="connsiteX7" fmla="*/ 3100782 w 3100782"/>
                  <a:gd name="connsiteY7" fmla="*/ 215325 h 2237800"/>
                  <a:gd name="connsiteX8" fmla="*/ 1280647 w 3100782"/>
                  <a:gd name="connsiteY8" fmla="*/ 2130 h 2237800"/>
                  <a:gd name="connsiteX0" fmla="*/ 1280647 w 3100782"/>
                  <a:gd name="connsiteY0" fmla="*/ 2130 h 2237800"/>
                  <a:gd name="connsiteX1" fmla="*/ 0 w 3100782"/>
                  <a:gd name="connsiteY1" fmla="*/ 0 h 2237800"/>
                  <a:gd name="connsiteX2" fmla="*/ 9978 w 3100782"/>
                  <a:gd name="connsiteY2" fmla="*/ 2237509 h 2237800"/>
                  <a:gd name="connsiteX3" fmla="*/ 1029835 w 3100782"/>
                  <a:gd name="connsiteY3" fmla="*/ 2237800 h 2237800"/>
                  <a:gd name="connsiteX4" fmla="*/ 1033926 w 3100782"/>
                  <a:gd name="connsiteY4" fmla="*/ 1111619 h 2237800"/>
                  <a:gd name="connsiteX5" fmla="*/ 1176951 w 3100782"/>
                  <a:gd name="connsiteY5" fmla="*/ 1109931 h 2237800"/>
                  <a:gd name="connsiteX6" fmla="*/ 2657814 w 3100782"/>
                  <a:gd name="connsiteY6" fmla="*/ 1131337 h 2237800"/>
                  <a:gd name="connsiteX7" fmla="*/ 3100782 w 3100782"/>
                  <a:gd name="connsiteY7" fmla="*/ 215325 h 2237800"/>
                  <a:gd name="connsiteX8" fmla="*/ 1280647 w 3100782"/>
                  <a:gd name="connsiteY8" fmla="*/ 2130 h 2237800"/>
                  <a:gd name="connsiteX0" fmla="*/ 1280647 w 3100782"/>
                  <a:gd name="connsiteY0" fmla="*/ 2130 h 2237800"/>
                  <a:gd name="connsiteX1" fmla="*/ 0 w 3100782"/>
                  <a:gd name="connsiteY1" fmla="*/ 0 h 2237800"/>
                  <a:gd name="connsiteX2" fmla="*/ 9978 w 3100782"/>
                  <a:gd name="connsiteY2" fmla="*/ 2237509 h 2237800"/>
                  <a:gd name="connsiteX3" fmla="*/ 1029835 w 3100782"/>
                  <a:gd name="connsiteY3" fmla="*/ 2237800 h 2237800"/>
                  <a:gd name="connsiteX4" fmla="*/ 1033926 w 3100782"/>
                  <a:gd name="connsiteY4" fmla="*/ 1111619 h 2237800"/>
                  <a:gd name="connsiteX5" fmla="*/ 1176951 w 3100782"/>
                  <a:gd name="connsiteY5" fmla="*/ 1109931 h 2237800"/>
                  <a:gd name="connsiteX6" fmla="*/ 2657814 w 3100782"/>
                  <a:gd name="connsiteY6" fmla="*/ 1131337 h 2237800"/>
                  <a:gd name="connsiteX7" fmla="*/ 3100782 w 3100782"/>
                  <a:gd name="connsiteY7" fmla="*/ 215325 h 2237800"/>
                  <a:gd name="connsiteX8" fmla="*/ 1280647 w 3100782"/>
                  <a:gd name="connsiteY8" fmla="*/ 2130 h 223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0782" h="2237800">
                    <a:moveTo>
                      <a:pt x="1280647" y="2130"/>
                    </a:moveTo>
                    <a:lnTo>
                      <a:pt x="0" y="0"/>
                    </a:lnTo>
                    <a:cubicBezTo>
                      <a:pt x="4149" y="784161"/>
                      <a:pt x="5829" y="1453348"/>
                      <a:pt x="9978" y="2237509"/>
                    </a:cubicBezTo>
                    <a:lnTo>
                      <a:pt x="1029835" y="2237800"/>
                    </a:lnTo>
                    <a:cubicBezTo>
                      <a:pt x="1032841" y="1868696"/>
                      <a:pt x="1030920" y="1480723"/>
                      <a:pt x="1033926" y="1111619"/>
                    </a:cubicBezTo>
                    <a:lnTo>
                      <a:pt x="1176951" y="1109931"/>
                    </a:lnTo>
                    <a:lnTo>
                      <a:pt x="2657814" y="1131337"/>
                    </a:lnTo>
                    <a:lnTo>
                      <a:pt x="3100782" y="215325"/>
                    </a:lnTo>
                    <a:lnTo>
                      <a:pt x="1280647" y="2130"/>
                    </a:lnTo>
                    <a:close/>
                  </a:path>
                </a:pathLst>
              </a:custGeom>
              <a:noFill/>
              <a:ln w="57150">
                <a:solidFill>
                  <a:schemeClr val="accent2">
                    <a:lumMod val="75000"/>
                    <a:alpha val="80000"/>
                  </a:schemeClr>
                </a:solidFill>
                <a:headEnd type="none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591178" y="2766082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826635" y="2780245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596728" y="5039942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585222" y="5043044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587597" y="3904729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727520" y="3904727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8143874" y="3923702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8579447" y="3000378"/>
                <a:ext cx="107353" cy="114136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677978" y="509975"/>
            <a:ext cx="264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Mean-value coordinates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1773050" y="3540754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Cauchy coordinates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051816" y="355376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Harmonic coordinates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</a:t>
            </a:r>
            <a:r>
              <a:rPr lang="en-US" dirty="0" err="1" smtClean="0"/>
              <a:t>Hermite</a:t>
            </a:r>
            <a:r>
              <a:rPr lang="en-US" dirty="0" smtClean="0"/>
              <a:t> </a:t>
            </a:r>
            <a:r>
              <a:rPr lang="en-US" dirty="0" err="1" smtClean="0"/>
              <a:t>Bary</a:t>
            </a:r>
            <a:r>
              <a:rPr lang="en-US" dirty="0" smtClean="0"/>
              <a:t>’ </a:t>
            </a:r>
            <a:r>
              <a:rPr lang="en-US" dirty="0"/>
              <a:t>Coordinates</a:t>
            </a:r>
          </a:p>
        </p:txBody>
      </p:sp>
      <p:pic>
        <p:nvPicPr>
          <p:cNvPr id="5" name="Picture 2" descr="C:\Users\Roip\Copy\biharmonic\Biharmonic Coordinates\Dropbox Shared\data\square\Checker_thik_lines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73" y="1569252"/>
            <a:ext cx="2164547" cy="216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6928" y="1524000"/>
                <a:ext cx="3500254" cy="1436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28" y="1524000"/>
                <a:ext cx="3500254" cy="14366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434175" y="1143000"/>
            <a:ext cx="2906533" cy="2651760"/>
            <a:chOff x="4434175" y="1143000"/>
            <a:chExt cx="2906533" cy="26517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705600" y="1143000"/>
                  <a:ext cx="63510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dirty="0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 dirty="0" smtClean="0">
                                <a:latin typeface="Cambria Math"/>
                                <a:cs typeface="Times New Roman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600" b="0" i="1" dirty="0" smtClean="0"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3200" i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5600" y="1143000"/>
                  <a:ext cx="635108" cy="64633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Oval 8"/>
            <p:cNvSpPr/>
            <p:nvPr/>
          </p:nvSpPr>
          <p:spPr>
            <a:xfrm>
              <a:off x="6568497" y="1498959"/>
              <a:ext cx="154195" cy="15767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566645" y="3637082"/>
              <a:ext cx="154195" cy="157678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434175" y="1498959"/>
              <a:ext cx="154195" cy="15767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442749" y="3632100"/>
              <a:ext cx="154195" cy="15767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449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“Real” Applications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63270" y="2712210"/>
            <a:ext cx="7017461" cy="3252729"/>
            <a:chOff x="1261105" y="2712210"/>
            <a:chExt cx="7017461" cy="32527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1105" y="2729833"/>
              <a:ext cx="3477891" cy="323510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9426" y="2712210"/>
              <a:ext cx="3289140" cy="321220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612169" y="1870390"/>
            <a:ext cx="3919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Brain/colon mapping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3979530" y="618145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[</a:t>
            </a:r>
            <a:r>
              <a:rPr lang="en-US" dirty="0" err="1" smtClean="0"/>
              <a:t>Gu</a:t>
            </a:r>
            <a:r>
              <a:rPr lang="en-US" dirty="0" smtClean="0"/>
              <a:t> et </a:t>
            </a:r>
            <a:r>
              <a:rPr lang="en-US" dirty="0"/>
              <a:t>al</a:t>
            </a:r>
            <a:r>
              <a:rPr lang="en-US" dirty="0" smtClean="0"/>
              <a:t>.]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4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ip\Copy\biharmonic\Biharmonic Coordinates\Dropbox Shared\data\square\Checker_thik_lines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73" y="1569252"/>
            <a:ext cx="2164547" cy="216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Roip\Copy\biharmonic\Biharmonic Coordinates\Dropbox Shared\data\square 2\harmon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34" y="3962400"/>
            <a:ext cx="5780826" cy="231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34175" y="1143000"/>
            <a:ext cx="2906533" cy="2651760"/>
            <a:chOff x="4434175" y="1143000"/>
            <a:chExt cx="2906533" cy="26517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705600" y="1143000"/>
                  <a:ext cx="63510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dirty="0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 dirty="0" smtClean="0">
                                <a:latin typeface="Cambria Math"/>
                                <a:cs typeface="Times New Roman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600" b="0" i="1" dirty="0" smtClean="0"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3200" i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5600" y="1143000"/>
                  <a:ext cx="635108" cy="64633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Oval 11"/>
            <p:cNvSpPr/>
            <p:nvPr/>
          </p:nvSpPr>
          <p:spPr>
            <a:xfrm>
              <a:off x="6568497" y="1498959"/>
              <a:ext cx="154195" cy="15767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566645" y="3637082"/>
              <a:ext cx="154195" cy="157678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434175" y="1498959"/>
              <a:ext cx="154195" cy="15767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442749" y="3632100"/>
              <a:ext cx="154195" cy="15767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Oval 14"/>
          <p:cNvSpPr/>
          <p:nvPr/>
        </p:nvSpPr>
        <p:spPr>
          <a:xfrm>
            <a:off x="6568440" y="1508760"/>
            <a:ext cx="154195" cy="15767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568440" y="3634740"/>
            <a:ext cx="154195" cy="15767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434174" y="1501817"/>
            <a:ext cx="154195" cy="15767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450080" y="3627120"/>
            <a:ext cx="154195" cy="15767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86928" y="1524000"/>
                <a:ext cx="3500254" cy="1436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28" y="1524000"/>
                <a:ext cx="3500254" cy="14366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Example: </a:t>
            </a:r>
            <a:r>
              <a:rPr lang="en-US" dirty="0" err="1" smtClean="0"/>
              <a:t>Hermite</a:t>
            </a:r>
            <a:r>
              <a:rPr lang="en-US" dirty="0" smtClean="0"/>
              <a:t> </a:t>
            </a:r>
            <a:r>
              <a:rPr lang="en-US" dirty="0" err="1" smtClean="0"/>
              <a:t>Bary</a:t>
            </a:r>
            <a:r>
              <a:rPr lang="en-US" dirty="0" smtClean="0"/>
              <a:t>’ </a:t>
            </a:r>
            <a:r>
              <a:rPr lang="en-US" dirty="0"/>
              <a:t>Coordinates</a:t>
            </a:r>
          </a:p>
        </p:txBody>
      </p:sp>
    </p:spTree>
    <p:extLst>
      <p:ext uri="{BB962C8B-B14F-4D97-AF65-F5344CB8AC3E}">
        <p14:creationId xmlns:p14="http://schemas.microsoft.com/office/powerpoint/2010/main" val="48817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175 0.522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26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-0.11841 0.368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84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18159 0.2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0" y="10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0.12413 0.367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ip\Copy\biharmonic\Biharmonic Coordinates\Dropbox Shared\data\square\Checker_thik_lines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73" y="1569252"/>
            <a:ext cx="2164547" cy="216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oip\Copy\biharmonic\Biharmonic Coordinates\Dropbox Shared\data\square 2\biharmoni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090172"/>
            <a:ext cx="5645982" cy="230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705600" y="1143000"/>
                <a:ext cx="6351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3600" i="1" dirty="0" smtClean="0">
                              <a:latin typeface="Cambria Math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600" b="0" i="1" dirty="0" smtClean="0">
                              <a:latin typeface="Cambria Math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1143000"/>
                <a:ext cx="635108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H="1" flipV="1">
            <a:off x="6248400" y="2651525"/>
            <a:ext cx="418874" cy="2"/>
          </a:xfrm>
          <a:prstGeom prst="straightConnector1">
            <a:avLst/>
          </a:prstGeom>
          <a:ln w="76200">
            <a:tailEnd type="triangle"/>
          </a:ln>
          <a:scene3d>
            <a:camera prst="orthographicFront"/>
            <a:lightRig rig="threePt" dir="t"/>
          </a:scene3d>
          <a:sp3d>
            <a:bevelT w="44450" h="38100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763867" y="2328360"/>
                <a:ext cx="6351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dirty="0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3600" b="0" i="1" dirty="0" smtClean="0">
                              <a:latin typeface="Cambria Math"/>
                              <a:cs typeface="Times New Roman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3600" b="0" i="1" dirty="0" smtClean="0">
                              <a:latin typeface="Cambria Math"/>
                              <a:cs typeface="Times New Roman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2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867" y="2328360"/>
                <a:ext cx="635108" cy="6463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434175" y="1143000"/>
            <a:ext cx="2906533" cy="2651760"/>
            <a:chOff x="4434175" y="1143000"/>
            <a:chExt cx="2906533" cy="26517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705600" y="1143000"/>
                  <a:ext cx="63510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dirty="0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 dirty="0" smtClean="0">
                                <a:latin typeface="Cambria Math"/>
                                <a:cs typeface="Times New Roman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3600" b="0" i="1" dirty="0" smtClean="0"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3200" i="1" baseline="-25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5600" y="1143000"/>
                  <a:ext cx="635108" cy="64633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Oval 14"/>
            <p:cNvSpPr/>
            <p:nvPr/>
          </p:nvSpPr>
          <p:spPr>
            <a:xfrm>
              <a:off x="6568497" y="1498959"/>
              <a:ext cx="154195" cy="15767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566645" y="3637082"/>
              <a:ext cx="154195" cy="157678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434175" y="1498959"/>
              <a:ext cx="154195" cy="15767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42749" y="3632100"/>
              <a:ext cx="154195" cy="15767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/>
          <p:cNvCxnSpPr>
            <a:stCxn id="5122" idx="2"/>
          </p:cNvCxnSpPr>
          <p:nvPr/>
        </p:nvCxnSpPr>
        <p:spPr>
          <a:xfrm flipV="1">
            <a:off x="5593547" y="3268862"/>
            <a:ext cx="0" cy="464937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  <a:scene3d>
            <a:camera prst="orthographicFront"/>
            <a:lightRig rig="threePt" dir="t"/>
          </a:scene3d>
          <a:sp3d>
            <a:bevelT w="44450" h="38100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122" idx="1"/>
          </p:cNvCxnSpPr>
          <p:nvPr/>
        </p:nvCxnSpPr>
        <p:spPr>
          <a:xfrm>
            <a:off x="4511273" y="2651526"/>
            <a:ext cx="441727" cy="1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  <a:scene3d>
            <a:camera prst="orthographicFront"/>
            <a:lightRig rig="threePt" dir="t"/>
          </a:scene3d>
          <a:sp3d>
            <a:bevelT w="44450" h="38100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5122" idx="0"/>
          </p:cNvCxnSpPr>
          <p:nvPr/>
        </p:nvCxnSpPr>
        <p:spPr>
          <a:xfrm flipH="1">
            <a:off x="5593546" y="1569252"/>
            <a:ext cx="1" cy="41194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scene3d>
            <a:camera prst="orthographicFront"/>
            <a:lightRig rig="threePt" dir="t"/>
          </a:scene3d>
          <a:sp3d>
            <a:bevelT w="44450" h="38100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895600" y="5075915"/>
            <a:ext cx="154195" cy="15767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565293" y="4030980"/>
            <a:ext cx="154195" cy="15767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129642" y="5075915"/>
            <a:ext cx="154195" cy="15767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488195" y="6078698"/>
            <a:ext cx="154195" cy="15767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511275" y="4572000"/>
            <a:ext cx="281705" cy="35814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scene3d>
            <a:camera prst="orthographicFront"/>
            <a:lightRig rig="threePt" dir="t"/>
          </a:scene3d>
          <a:sp3d>
            <a:bevelT w="44450" h="38100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576060" y="4556760"/>
            <a:ext cx="144780" cy="350520"/>
          </a:xfrm>
          <a:prstGeom prst="straightConnector1">
            <a:avLst/>
          </a:prstGeom>
          <a:ln w="76200">
            <a:tailEnd type="triangle"/>
          </a:ln>
          <a:scene3d>
            <a:camera prst="orthographicFront"/>
            <a:lightRig rig="threePt" dir="t"/>
          </a:scene3d>
          <a:sp3d>
            <a:bevelT w="44450" h="38100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6469380" y="5356860"/>
            <a:ext cx="251462" cy="35052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  <a:scene3d>
            <a:camera prst="orthographicFront"/>
            <a:lightRig rig="threePt" dir="t"/>
          </a:scene3d>
          <a:sp3d>
            <a:bevelT w="44450" h="38100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426555" y="5364480"/>
            <a:ext cx="183545" cy="35814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  <a:scene3d>
            <a:camera prst="orthographicFront"/>
            <a:lightRig rig="threePt" dir="t"/>
          </a:scene3d>
          <a:sp3d>
            <a:bevelT w="44450" h="38100"/>
          </a:sp3d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86928" y="1524000"/>
                <a:ext cx="3500254" cy="1436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28" y="1524000"/>
                <a:ext cx="3500254" cy="14366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187530" y="2856445"/>
                <a:ext cx="2582438" cy="1436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=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530" y="2856445"/>
                <a:ext cx="2582438" cy="14366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62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7" grpId="0" animBg="1"/>
      <p:bldP spid="28" grpId="0" animBg="1"/>
      <p:bldP spid="29" grpId="0" animBg="1"/>
      <p:bldP spid="3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ip\Copy\biharmonic\Biharmonic Coordinates\Dropbox Shared\data\square\squares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19" b="56555"/>
          <a:stretch/>
        </p:blipFill>
        <p:spPr bwMode="auto">
          <a:xfrm>
            <a:off x="685800" y="2514600"/>
            <a:ext cx="3300392" cy="322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oip\Copy\biharmonic\Biharmonic Coordinates\Dropbox Shared\data\square\squares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3" r="-384" b="56555"/>
          <a:stretch/>
        </p:blipFill>
        <p:spPr bwMode="auto">
          <a:xfrm>
            <a:off x="5066581" y="2514600"/>
            <a:ext cx="3467819" cy="322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10"/>
          <p:cNvSpPr>
            <a:spLocks/>
          </p:cNvSpPr>
          <p:nvPr/>
        </p:nvSpPr>
        <p:spPr bwMode="auto">
          <a:xfrm rot="18630658">
            <a:off x="4066280" y="3451031"/>
            <a:ext cx="977144" cy="1124525"/>
          </a:xfrm>
          <a:custGeom>
            <a:avLst/>
            <a:gdLst/>
            <a:ahLst/>
            <a:cxnLst>
              <a:cxn ang="0">
                <a:pos x="145" y="0"/>
              </a:cxn>
              <a:cxn ang="0">
                <a:pos x="310" y="316"/>
              </a:cxn>
              <a:cxn ang="0">
                <a:pos x="406" y="220"/>
              </a:cxn>
              <a:cxn ang="0">
                <a:pos x="415" y="532"/>
              </a:cxn>
              <a:cxn ang="0">
                <a:pos x="148" y="402"/>
              </a:cxn>
              <a:cxn ang="0">
                <a:pos x="265" y="352"/>
              </a:cxn>
              <a:cxn ang="0">
                <a:pos x="0" y="103"/>
              </a:cxn>
              <a:cxn ang="0">
                <a:pos x="145" y="0"/>
              </a:cxn>
            </a:cxnLst>
            <a:rect l="0" t="0" r="r" b="b"/>
            <a:pathLst>
              <a:path w="439" h="532">
                <a:moveTo>
                  <a:pt x="145" y="0"/>
                </a:moveTo>
                <a:cubicBezTo>
                  <a:pt x="145" y="0"/>
                  <a:pt x="270" y="130"/>
                  <a:pt x="310" y="316"/>
                </a:cubicBezTo>
                <a:cubicBezTo>
                  <a:pt x="358" y="268"/>
                  <a:pt x="406" y="220"/>
                  <a:pt x="406" y="220"/>
                </a:cubicBezTo>
                <a:cubicBezTo>
                  <a:pt x="406" y="220"/>
                  <a:pt x="439" y="384"/>
                  <a:pt x="415" y="532"/>
                </a:cubicBezTo>
                <a:cubicBezTo>
                  <a:pt x="297" y="438"/>
                  <a:pt x="148" y="402"/>
                  <a:pt x="148" y="402"/>
                </a:cubicBezTo>
                <a:cubicBezTo>
                  <a:pt x="148" y="402"/>
                  <a:pt x="206" y="377"/>
                  <a:pt x="265" y="352"/>
                </a:cubicBezTo>
                <a:cubicBezTo>
                  <a:pt x="172" y="187"/>
                  <a:pt x="0" y="103"/>
                  <a:pt x="0" y="103"/>
                </a:cubicBezTo>
                <a:cubicBezTo>
                  <a:pt x="96" y="90"/>
                  <a:pt x="136" y="57"/>
                  <a:pt x="145" y="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 anchorCtr="1">
            <a:scene3d>
              <a:camera prst="orthographicFront">
                <a:rot lat="0" lon="0" rev="18600000"/>
              </a:camera>
              <a:lightRig rig="threePt" dir="t"/>
            </a:scene3d>
            <a:sp3d/>
          </a:bodyPr>
          <a:lstStyle/>
          <a:p>
            <a:pPr defTabSz="457200">
              <a:defRPr/>
            </a:pPr>
            <a:endParaRPr lang="en-US" b="0" dirty="0">
              <a:noFill/>
              <a:latin typeface="Arial" charset="0"/>
              <a:ea typeface="ＭＳ Ｐゴシック" pitchFamily="-112" charset="-128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ip\Copy\biharmonic\Biharmonic Coordinates\Dropbox Shared\data\square\squares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19" b="56555"/>
          <a:stretch/>
        </p:blipFill>
        <p:spPr bwMode="auto">
          <a:xfrm>
            <a:off x="685800" y="2514600"/>
            <a:ext cx="3300392" cy="322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oip\Copy\biharmonic\Biharmonic Coordinates\Dropbox Shared\data\square\squares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3" t="56508" r="58904" b="-516"/>
          <a:stretch/>
        </p:blipFill>
        <p:spPr bwMode="auto">
          <a:xfrm>
            <a:off x="5181600" y="2438400"/>
            <a:ext cx="3365500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10"/>
          <p:cNvSpPr>
            <a:spLocks/>
          </p:cNvSpPr>
          <p:nvPr/>
        </p:nvSpPr>
        <p:spPr bwMode="auto">
          <a:xfrm rot="18630658">
            <a:off x="4066280" y="3451031"/>
            <a:ext cx="977144" cy="1124525"/>
          </a:xfrm>
          <a:custGeom>
            <a:avLst/>
            <a:gdLst/>
            <a:ahLst/>
            <a:cxnLst>
              <a:cxn ang="0">
                <a:pos x="145" y="0"/>
              </a:cxn>
              <a:cxn ang="0">
                <a:pos x="310" y="316"/>
              </a:cxn>
              <a:cxn ang="0">
                <a:pos x="406" y="220"/>
              </a:cxn>
              <a:cxn ang="0">
                <a:pos x="415" y="532"/>
              </a:cxn>
              <a:cxn ang="0">
                <a:pos x="148" y="402"/>
              </a:cxn>
              <a:cxn ang="0">
                <a:pos x="265" y="352"/>
              </a:cxn>
              <a:cxn ang="0">
                <a:pos x="0" y="103"/>
              </a:cxn>
              <a:cxn ang="0">
                <a:pos x="145" y="0"/>
              </a:cxn>
            </a:cxnLst>
            <a:rect l="0" t="0" r="r" b="b"/>
            <a:pathLst>
              <a:path w="439" h="532">
                <a:moveTo>
                  <a:pt x="145" y="0"/>
                </a:moveTo>
                <a:cubicBezTo>
                  <a:pt x="145" y="0"/>
                  <a:pt x="270" y="130"/>
                  <a:pt x="310" y="316"/>
                </a:cubicBezTo>
                <a:cubicBezTo>
                  <a:pt x="358" y="268"/>
                  <a:pt x="406" y="220"/>
                  <a:pt x="406" y="220"/>
                </a:cubicBezTo>
                <a:cubicBezTo>
                  <a:pt x="406" y="220"/>
                  <a:pt x="439" y="384"/>
                  <a:pt x="415" y="532"/>
                </a:cubicBezTo>
                <a:cubicBezTo>
                  <a:pt x="297" y="438"/>
                  <a:pt x="148" y="402"/>
                  <a:pt x="148" y="402"/>
                </a:cubicBezTo>
                <a:cubicBezTo>
                  <a:pt x="148" y="402"/>
                  <a:pt x="206" y="377"/>
                  <a:pt x="265" y="352"/>
                </a:cubicBezTo>
                <a:cubicBezTo>
                  <a:pt x="172" y="187"/>
                  <a:pt x="0" y="103"/>
                  <a:pt x="0" y="103"/>
                </a:cubicBezTo>
                <a:cubicBezTo>
                  <a:pt x="96" y="90"/>
                  <a:pt x="136" y="57"/>
                  <a:pt x="145" y="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 anchorCtr="1">
            <a:scene3d>
              <a:camera prst="orthographicFront">
                <a:rot lat="0" lon="0" rev="18600000"/>
              </a:camera>
              <a:lightRig rig="threePt" dir="t"/>
            </a:scene3d>
            <a:sp3d/>
          </a:bodyPr>
          <a:lstStyle/>
          <a:p>
            <a:pPr defTabSz="457200">
              <a:defRPr/>
            </a:pPr>
            <a:endParaRPr lang="en-US" b="0" dirty="0">
              <a:noFill/>
              <a:latin typeface="Arial" charset="0"/>
              <a:ea typeface="ＭＳ Ｐゴシック" pitchFamily="-112" charset="-128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26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34228" b="14531"/>
          <a:stretch/>
        </p:blipFill>
        <p:spPr>
          <a:xfrm>
            <a:off x="3851900" y="3105668"/>
            <a:ext cx="5249858" cy="2702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Basis functions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" y="3414752"/>
            <a:ext cx="4083223" cy="20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4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2262" y="1957435"/>
            <a:ext cx="1895071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n-US" sz="3200" dirty="0" err="1" smtClean="0"/>
              <a:t>Bijectivity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29136" y="1980524"/>
            <a:ext cx="2712602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Low distortion</a:t>
            </a:r>
            <a:endParaRPr lang="en-US" sz="32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good maps?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75" r="53675"/>
          <a:stretch/>
        </p:blipFill>
        <p:spPr>
          <a:xfrm>
            <a:off x="2132222" y="3050068"/>
            <a:ext cx="2201945" cy="2272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t="9275" r="70341" b="9133"/>
          <a:stretch/>
        </p:blipFill>
        <p:spPr>
          <a:xfrm>
            <a:off x="105283" y="3167087"/>
            <a:ext cx="1946366" cy="19463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8" t="3036" b="52413"/>
          <a:stretch/>
        </p:blipFill>
        <p:spPr>
          <a:xfrm>
            <a:off x="4414740" y="3147951"/>
            <a:ext cx="2236988" cy="21526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5" t="53173"/>
          <a:stretch/>
        </p:blipFill>
        <p:spPr>
          <a:xfrm>
            <a:off x="6732300" y="3037957"/>
            <a:ext cx="2303664" cy="226264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flipH="1">
            <a:off x="815010" y="3813443"/>
            <a:ext cx="526912" cy="653653"/>
            <a:chOff x="2500401" y="1419225"/>
            <a:chExt cx="702549" cy="871537"/>
          </a:xfrm>
        </p:grpSpPr>
        <p:sp>
          <p:nvSpPr>
            <p:cNvPr id="19" name="Arc 18"/>
            <p:cNvSpPr/>
            <p:nvPr/>
          </p:nvSpPr>
          <p:spPr>
            <a:xfrm>
              <a:off x="2621925" y="1419225"/>
              <a:ext cx="581025" cy="581025"/>
            </a:xfrm>
            <a:prstGeom prst="arc">
              <a:avLst>
                <a:gd name="adj1" fmla="val 14805736"/>
                <a:gd name="adj2" fmla="val 230125"/>
              </a:avLst>
            </a:prstGeom>
            <a:ln w="762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Arc 19"/>
            <p:cNvSpPr/>
            <p:nvPr/>
          </p:nvSpPr>
          <p:spPr>
            <a:xfrm rot="10800000">
              <a:off x="2500401" y="1709737"/>
              <a:ext cx="581025" cy="581025"/>
            </a:xfrm>
            <a:prstGeom prst="arc">
              <a:avLst>
                <a:gd name="adj1" fmla="val 14805736"/>
                <a:gd name="adj2" fmla="val 230125"/>
              </a:avLst>
            </a:prstGeom>
            <a:ln w="762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471607" y="515724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800" dirty="0" smtClean="0"/>
              <a:t>Not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4716020" y="5548654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Bijective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974742" y="5276464"/>
            <a:ext cx="16450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400" dirty="0" smtClean="0"/>
              <a:t>Lower</a:t>
            </a:r>
          </a:p>
          <a:p>
            <a:pPr algn="ctr" rtl="0"/>
            <a:r>
              <a:rPr lang="en-US" sz="2800" dirty="0" smtClean="0"/>
              <a:t>distortion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 rot="19551441">
            <a:off x="555726" y="1631401"/>
            <a:ext cx="104547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44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2" grpId="0"/>
      <p:bldP spid="23" grpId="0"/>
      <p:bldP spid="24" grpId="0"/>
      <p:bldP spid="2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6082" y="1412721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Globally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775546" y="141272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sz="2800" dirty="0" smtClean="0"/>
                  <a:t> 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1628" r="-407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/>
                  <a:t>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198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>
            <a:off x="3423789" y="1628750"/>
            <a:ext cx="2084341" cy="432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6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6082" y="1412721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Globally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775546" y="141272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sz="2800" dirty="0" smtClean="0"/>
                  <a:t> 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1628" r="-407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/>
                  <a:t>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198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1395" y="2564880"/>
            <a:ext cx="4941210" cy="494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1395" y="2564880"/>
            <a:ext cx="4941210" cy="49412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16082" y="1412721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Globally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75546" y="141272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sz="2800" dirty="0" smtClean="0"/>
                  <a:t> 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1628" r="-407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/>
                  <a:t>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198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295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1395" y="2564880"/>
            <a:ext cx="4941210" cy="49412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16082" y="1412721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Globally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75546" y="141272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sz="2800" dirty="0" smtClean="0"/>
                  <a:t> 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1628" r="-407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/>
                  <a:t>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198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68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“Real” Applications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5112" y="1870390"/>
            <a:ext cx="4193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Biological Morphology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47161" y="2438733"/>
            <a:ext cx="6449679" cy="4086697"/>
            <a:chOff x="1347161" y="2438733"/>
            <a:chExt cx="6449679" cy="4086697"/>
          </a:xfrm>
        </p:grpSpPr>
        <p:sp>
          <p:nvSpPr>
            <p:cNvPr id="16" name="TextBox 15"/>
            <p:cNvSpPr txBox="1"/>
            <p:nvPr/>
          </p:nvSpPr>
          <p:spPr>
            <a:xfrm>
              <a:off x="3543514" y="6156098"/>
              <a:ext cx="2056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dirty="0" smtClean="0"/>
                <a:t>[Boyer et </a:t>
              </a:r>
              <a:r>
                <a:rPr lang="en-US" dirty="0"/>
                <a:t>al</a:t>
              </a:r>
              <a:r>
                <a:rPr lang="en-US" dirty="0" smtClean="0"/>
                <a:t>. 2012]</a:t>
              </a:r>
              <a:endParaRPr lang="en-US" dirty="0"/>
            </a:p>
          </p:txBody>
        </p:sp>
        <p:pic>
          <p:nvPicPr>
            <p:cNvPr id="17410" name="Picture 2" descr="http://www.wisdom.weizmann.ac.il/~ylipman/index_files/2012_first_paeocen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161" y="2438733"/>
              <a:ext cx="6449679" cy="350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940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1395" y="2564880"/>
            <a:ext cx="4941210" cy="4941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82" y="1412721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Globally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75546" y="141272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sz="2800" dirty="0" smtClean="0"/>
                  <a:t> 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1628" r="-407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/>
                  <a:t>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198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08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1395" y="2564880"/>
            <a:ext cx="4941210" cy="49412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16082" y="1412721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Globally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75546" y="141272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sz="2800" dirty="0" smtClean="0"/>
                  <a:t> 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1628" r="-407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/>
                  <a:t>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198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15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1395" y="2564880"/>
            <a:ext cx="4941210" cy="49412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16082" y="1412721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Globally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75546" y="141272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sz="2800" dirty="0" smtClean="0"/>
                  <a:t> 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407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/>
                  <a:t>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blipFill rotWithShape="0">
                <a:blip r:embed="rId5"/>
                <a:stretch>
                  <a:fillRect t="-11628" r="-198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058807" y="4773875"/>
            <a:ext cx="2541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b="1" i="0" dirty="0" smtClean="0">
                <a:latin typeface="+mj-lt"/>
              </a:rPr>
              <a:t>Still Bijective!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7791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1395" y="2564880"/>
            <a:ext cx="4941210" cy="49412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16082" y="1412721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Globally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75546" y="141272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sz="2800" dirty="0" smtClean="0"/>
                  <a:t> 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1628" r="-407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/>
                  <a:t>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198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094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1395" y="2564880"/>
            <a:ext cx="4941210" cy="49412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16082" y="1412721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Globally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75546" y="141272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sz="2800" dirty="0" smtClean="0"/>
                  <a:t> 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1628" r="-407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/>
                  <a:t>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198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285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1395" y="2564880"/>
            <a:ext cx="4941210" cy="49412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16082" y="1412721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Globally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775546" y="141272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sz="2800" dirty="0" smtClean="0"/>
                  <a:t> 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1628" r="-407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/>
                  <a:t>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198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974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1395" y="2564880"/>
            <a:ext cx="4941210" cy="49412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27310" y="4773875"/>
            <a:ext cx="17844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800" b="1" i="0" dirty="0" smtClean="0">
                <a:latin typeface="+mj-lt"/>
              </a:rPr>
              <a:t>Not</a:t>
            </a:r>
          </a:p>
          <a:p>
            <a:pPr algn="ctr" rtl="0"/>
            <a:r>
              <a:rPr lang="en-US" sz="2800" b="1" i="0" dirty="0" smtClean="0">
                <a:latin typeface="+mj-lt"/>
              </a:rPr>
              <a:t>Bijective!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16082" y="1412721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Globally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775546" y="141272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sz="2800" dirty="0" smtClean="0"/>
                  <a:t> 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407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/>
                  <a:t>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blipFill rotWithShape="0">
                <a:blip r:embed="rId5"/>
                <a:stretch>
                  <a:fillRect t="-11628" r="-198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63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480" y="-459540"/>
            <a:ext cx="4941210" cy="4941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1395" y="2564880"/>
            <a:ext cx="4941210" cy="494121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46970" y="5802700"/>
            <a:ext cx="288040" cy="288040"/>
          </a:xfrm>
          <a:prstGeom prst="ellipse">
            <a:avLst/>
          </a:prstGeom>
          <a:solidFill>
            <a:srgbClr val="B686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27310" y="4773875"/>
            <a:ext cx="17844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800" b="1" dirty="0"/>
              <a:t>Not</a:t>
            </a:r>
          </a:p>
          <a:p>
            <a:pPr algn="ctr" rtl="0"/>
            <a:r>
              <a:rPr lang="en-US" sz="2800" b="1" dirty="0"/>
              <a:t>Bijective!</a:t>
            </a:r>
          </a:p>
        </p:txBody>
      </p:sp>
      <p:sp>
        <p:nvSpPr>
          <p:cNvPr id="13" name="Oval 12"/>
          <p:cNvSpPr/>
          <p:nvPr/>
        </p:nvSpPr>
        <p:spPr>
          <a:xfrm>
            <a:off x="5846970" y="5805330"/>
            <a:ext cx="288040" cy="288040"/>
          </a:xfrm>
          <a:prstGeom prst="ellipse">
            <a:avLst/>
          </a:prstGeom>
          <a:solidFill>
            <a:srgbClr val="B686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74152" y="3819768"/>
            <a:ext cx="2122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800" b="1" dirty="0" smtClean="0"/>
              <a:t>Two</a:t>
            </a:r>
          </a:p>
          <a:p>
            <a:pPr algn="ctr" rtl="0"/>
            <a:r>
              <a:rPr lang="en-US" sz="2800" b="1" dirty="0" smtClean="0"/>
              <a:t>Pre-images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734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47813 -0.4407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1395" y="2564880"/>
            <a:ext cx="4941210" cy="49412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27310" y="4773875"/>
            <a:ext cx="17844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800" b="1" dirty="0"/>
              <a:t>Not</a:t>
            </a:r>
          </a:p>
          <a:p>
            <a:pPr algn="ctr" rtl="0"/>
            <a:r>
              <a:rPr lang="en-US" sz="2800" b="1" dirty="0"/>
              <a:t>Bijective!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480" y="-459540"/>
            <a:ext cx="4941210" cy="494121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46970" y="5802700"/>
            <a:ext cx="288040" cy="288040"/>
          </a:xfrm>
          <a:prstGeom prst="ellipse">
            <a:avLst/>
          </a:prstGeom>
          <a:solidFill>
            <a:srgbClr val="B686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descr="Up:  Oval 2"/>
          <p:cNvSpPr/>
          <p:nvPr/>
        </p:nvSpPr>
        <p:spPr>
          <a:xfrm>
            <a:off x="1474949" y="2780105"/>
            <a:ext cx="288040" cy="288040"/>
          </a:xfrm>
          <a:prstGeom prst="ellipse">
            <a:avLst/>
          </a:prstGeom>
          <a:solidFill>
            <a:srgbClr val="B686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46970" y="5805330"/>
            <a:ext cx="288040" cy="288040"/>
          </a:xfrm>
          <a:prstGeom prst="ellipse">
            <a:avLst/>
          </a:prstGeom>
          <a:solidFill>
            <a:srgbClr val="B686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12379 -0.4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1395" y="2564880"/>
            <a:ext cx="4941210" cy="49412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58807" y="4773875"/>
            <a:ext cx="23214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800" b="1" i="0" dirty="0" smtClean="0">
                <a:latin typeface="+mj-lt"/>
              </a:rPr>
              <a:t>Only Locally</a:t>
            </a:r>
          </a:p>
          <a:p>
            <a:pPr algn="ctr" rtl="0"/>
            <a:r>
              <a:rPr lang="en-US" sz="2800" b="1" i="0" dirty="0" smtClean="0">
                <a:latin typeface="+mj-lt"/>
              </a:rPr>
              <a:t>Bijective!</a:t>
            </a:r>
            <a:endParaRPr lang="en-US" sz="2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480" y="-459540"/>
            <a:ext cx="4941210" cy="49412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5411" y="2697956"/>
            <a:ext cx="407195" cy="40957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26469">
            <a:off x="5697321" y="5718456"/>
            <a:ext cx="407195" cy="40957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63242" y="2517199"/>
                <a:ext cx="58221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latin typeface="Cambria Math" panose="02040503050406030204" pitchFamily="18" charset="0"/>
                        </a:rPr>
                        <m:t>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42" y="2517199"/>
                <a:ext cx="582211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574861" y="5659551"/>
                <a:ext cx="109356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3200" b="1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32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b="1" dirty="0"/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861" y="5659551"/>
                <a:ext cx="1093569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619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“Real” Applications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897" y="2801555"/>
            <a:ext cx="4947627" cy="31715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70" y="2455165"/>
            <a:ext cx="2880400" cy="39224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99453" y="1870390"/>
            <a:ext cx="6423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3200" dirty="0" smtClean="0"/>
              <a:t>Medical segmentation/registration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4838574" y="6181456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dirty="0" smtClean="0"/>
              <a:t>[Levi and </a:t>
            </a:r>
            <a:r>
              <a:rPr lang="en-US" dirty="0" err="1" smtClean="0"/>
              <a:t>Gotsman</a:t>
            </a:r>
            <a:r>
              <a:rPr lang="en-US" dirty="0"/>
              <a:t> </a:t>
            </a:r>
            <a:r>
              <a:rPr lang="en-US" dirty="0" smtClean="0"/>
              <a:t>12]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4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Locally Bijection – Non-example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47" y="620610"/>
            <a:ext cx="6860053" cy="686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20610"/>
            <a:ext cx="6858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Locally Bijection – Non-example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9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20610"/>
            <a:ext cx="6858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Locally Bijection – Non-example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36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20610"/>
            <a:ext cx="6858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Locally Bijection – Non-example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94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20610"/>
            <a:ext cx="6858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Locally Bijection – Non-example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6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20610"/>
            <a:ext cx="6858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Locally Bijection – Non-example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53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20610"/>
            <a:ext cx="6858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Locally Bijection – Non-example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9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20610"/>
            <a:ext cx="6858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Locally Bijection – Non-example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9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20610"/>
            <a:ext cx="6858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Locally Bijection – Non-example</a:t>
            </a:r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2675389" y="4038600"/>
            <a:ext cx="2137911" cy="2154484"/>
          </a:xfrm>
          <a:custGeom>
            <a:avLst/>
            <a:gdLst>
              <a:gd name="connsiteX0" fmla="*/ 581428 w 2143528"/>
              <a:gd name="connsiteY0" fmla="*/ 0 h 2154484"/>
              <a:gd name="connsiteX1" fmla="*/ 86128 w 2143528"/>
              <a:gd name="connsiteY1" fmla="*/ 2032000 h 2154484"/>
              <a:gd name="connsiteX2" fmla="*/ 2143528 w 2143528"/>
              <a:gd name="connsiteY2" fmla="*/ 1752600 h 2154484"/>
              <a:gd name="connsiteX0" fmla="*/ 604386 w 2137911"/>
              <a:gd name="connsiteY0" fmla="*/ 0 h 2154484"/>
              <a:gd name="connsiteX1" fmla="*/ 80511 w 2137911"/>
              <a:gd name="connsiteY1" fmla="*/ 2032000 h 2154484"/>
              <a:gd name="connsiteX2" fmla="*/ 2137911 w 2137911"/>
              <a:gd name="connsiteY2" fmla="*/ 1752600 h 215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7911" h="2154484">
                <a:moveTo>
                  <a:pt x="604386" y="0"/>
                </a:moveTo>
                <a:cubicBezTo>
                  <a:pt x="226561" y="869950"/>
                  <a:pt x="-175076" y="1739900"/>
                  <a:pt x="80511" y="2032000"/>
                </a:cubicBezTo>
                <a:cubicBezTo>
                  <a:pt x="336098" y="2324100"/>
                  <a:pt x="1239386" y="2038350"/>
                  <a:pt x="2137911" y="1752600"/>
                </a:cubicBezTo>
              </a:path>
            </a:pathLst>
          </a:custGeom>
          <a:noFill/>
          <a:ln w="76200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6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Locally Bijection – Sufficient condition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663" y="1479373"/>
            <a:ext cx="2582427" cy="2582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240" y="3336345"/>
            <a:ext cx="2719144" cy="3250821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929995" y="2204830"/>
            <a:ext cx="2594735" cy="1131515"/>
          </a:xfrm>
          <a:custGeom>
            <a:avLst/>
            <a:gdLst>
              <a:gd name="connsiteX0" fmla="*/ 0 w 1384663"/>
              <a:gd name="connsiteY0" fmla="*/ 0 h 548640"/>
              <a:gd name="connsiteX1" fmla="*/ 1384663 w 1384663"/>
              <a:gd name="connsiteY1" fmla="*/ 548640 h 548640"/>
              <a:gd name="connsiteX0" fmla="*/ 0 w 1389645"/>
              <a:gd name="connsiteY0" fmla="*/ 0 h 548640"/>
              <a:gd name="connsiteX1" fmla="*/ 1384663 w 1389645"/>
              <a:gd name="connsiteY1" fmla="*/ 548640 h 548640"/>
              <a:gd name="connsiteX0" fmla="*/ 0 w 1632481"/>
              <a:gd name="connsiteY0" fmla="*/ 46242 h 316207"/>
              <a:gd name="connsiteX1" fmla="*/ 1628503 w 1632481"/>
              <a:gd name="connsiteY1" fmla="*/ 316207 h 316207"/>
              <a:gd name="connsiteX0" fmla="*/ 0 w 1632096"/>
              <a:gd name="connsiteY0" fmla="*/ 0 h 269965"/>
              <a:gd name="connsiteX1" fmla="*/ 1628503 w 1632096"/>
              <a:gd name="connsiteY1" fmla="*/ 269965 h 269965"/>
              <a:gd name="connsiteX0" fmla="*/ 0 w 1649467"/>
              <a:gd name="connsiteY0" fmla="*/ 0 h 470262"/>
              <a:gd name="connsiteX1" fmla="*/ 1645920 w 1649467"/>
              <a:gd name="connsiteY1" fmla="*/ 470262 h 47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9467" h="470262">
                <a:moveTo>
                  <a:pt x="0" y="0"/>
                </a:moveTo>
                <a:cubicBezTo>
                  <a:pt x="436155" y="453571"/>
                  <a:pt x="1725748" y="-164013"/>
                  <a:pt x="1645920" y="470262"/>
                </a:cubicBezTo>
              </a:path>
            </a:pathLst>
          </a:custGeom>
          <a:noFill/>
          <a:ln w="381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63947" y="1380615"/>
                <a:ext cx="4491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latin typeface="Cambria Math" panose="02040503050406030204" pitchFamily="18" charset="0"/>
                        </a:rPr>
                        <m:t>𝐟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947" y="1380615"/>
                <a:ext cx="449161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 descr="Down:  f(x)=(u(x)¦v(x) )"/>
              <p:cNvSpPr/>
              <p:nvPr/>
            </p:nvSpPr>
            <p:spPr>
              <a:xfrm>
                <a:off x="176988" y="1475730"/>
                <a:ext cx="3030584" cy="1027611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ounded Rectangle 8" descr="Down:  f(x)=(u(x)¦v(x) )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88" y="1475730"/>
                <a:ext cx="3030584" cy="102761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 descr="Down:  f(x)=(u(x)¦v(x) )"/>
              <p:cNvSpPr/>
              <p:nvPr/>
            </p:nvSpPr>
            <p:spPr>
              <a:xfrm>
                <a:off x="184835" y="3620108"/>
                <a:ext cx="3811085" cy="103306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𝒥</m:t>
                      </m:r>
                      <m:r>
                        <a:rPr lang="en-US" sz="2400" b="1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den>
                          </m:f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type m:val="noBa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ounded Rectangle 9" descr="Down:  f(x)=(u(x)¦v(x) )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35" y="3620108"/>
                <a:ext cx="3811085" cy="1033062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00198" y="2891313"/>
            <a:ext cx="2757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The Jacobian: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8188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1965" y="1476035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Mapping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142311" y="1476035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/ Map :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18144" y="4212415"/>
                <a:ext cx="18989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44" y="4212415"/>
                <a:ext cx="1898981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96" y="3861060"/>
            <a:ext cx="4472622" cy="2832394"/>
          </a:xfrm>
          <a:prstGeom prst="rect">
            <a:avLst/>
          </a:prstGeom>
        </p:spPr>
      </p:pic>
      <p:sp>
        <p:nvSpPr>
          <p:cNvPr id="21" name="Word_7-1"/>
          <p:cNvSpPr txBox="1"/>
          <p:nvPr/>
        </p:nvSpPr>
        <p:spPr>
          <a:xfrm>
            <a:off x="488072" y="2142587"/>
            <a:ext cx="365293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/>
            </a:lvl1pPr>
          </a:lstStyle>
          <a:p>
            <a:r>
              <a:rPr lang="en-US" dirty="0" smtClean="0"/>
              <a:t>A </a:t>
            </a:r>
            <a:endParaRPr lang="en-US" dirty="0"/>
          </a:p>
        </p:txBody>
      </p:sp>
      <p:sp>
        <p:nvSpPr>
          <p:cNvPr id="22" name="Word_7-2"/>
          <p:cNvSpPr txBox="1"/>
          <p:nvPr/>
        </p:nvSpPr>
        <p:spPr>
          <a:xfrm>
            <a:off x="853365" y="2142587"/>
            <a:ext cx="1457130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/>
            </a:lvl1pPr>
          </a:lstStyle>
          <a:p>
            <a:r>
              <a:rPr lang="en-US" smtClean="0"/>
              <a:t>smooth </a:t>
            </a:r>
            <a:endParaRPr lang="en-US"/>
          </a:p>
        </p:txBody>
      </p:sp>
      <p:sp>
        <p:nvSpPr>
          <p:cNvPr id="23" name="Word_7-3"/>
          <p:cNvSpPr txBox="1"/>
          <p:nvPr/>
        </p:nvSpPr>
        <p:spPr>
          <a:xfrm>
            <a:off x="2310495" y="2142587"/>
            <a:ext cx="1548501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/>
            </a:lvl1pPr>
          </a:lstStyle>
          <a:p>
            <a:r>
              <a:rPr lang="en-US" dirty="0" smtClean="0"/>
              <a:t>function </a:t>
            </a:r>
            <a:endParaRPr lang="en-US" dirty="0"/>
          </a:p>
        </p:txBody>
      </p:sp>
      <p:sp>
        <p:nvSpPr>
          <p:cNvPr id="24" name="Word_7-4"/>
          <p:cNvSpPr txBox="1"/>
          <p:nvPr/>
        </p:nvSpPr>
        <p:spPr>
          <a:xfrm>
            <a:off x="3858996" y="2142587"/>
            <a:ext cx="1662315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/>
            </a:lvl1pPr>
          </a:lstStyle>
          <a:p>
            <a:r>
              <a:rPr lang="en-US" smtClean="0"/>
              <a:t>between </a:t>
            </a:r>
            <a:endParaRPr lang="en-US"/>
          </a:p>
        </p:txBody>
      </p:sp>
      <p:sp>
        <p:nvSpPr>
          <p:cNvPr id="25" name="Word_7-5"/>
          <p:cNvSpPr txBox="1"/>
          <p:nvPr/>
        </p:nvSpPr>
        <p:spPr>
          <a:xfrm>
            <a:off x="5521311" y="2142587"/>
            <a:ext cx="1434688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/>
            </a:lvl1pPr>
          </a:lstStyle>
          <a:p>
            <a:r>
              <a:rPr lang="en-US" dirty="0" smtClean="0"/>
              <a:t>shapes </a:t>
            </a:r>
            <a:endParaRPr lang="en-US" dirty="0"/>
          </a:p>
        </p:txBody>
      </p:sp>
      <p:sp>
        <p:nvSpPr>
          <p:cNvPr id="26" name="Word_7-6"/>
          <p:cNvSpPr txBox="1"/>
          <p:nvPr/>
        </p:nvSpPr>
        <p:spPr>
          <a:xfrm>
            <a:off x="6955999" y="2142587"/>
            <a:ext cx="227626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/>
            </a:lvl1pPr>
          </a:lstStyle>
          <a:p>
            <a:r>
              <a:rPr lang="en-US" dirty="0" smtClean="0"/>
              <a:t>/ </a:t>
            </a:r>
            <a:endParaRPr lang="en-US" dirty="0"/>
          </a:p>
        </p:txBody>
      </p:sp>
      <p:sp>
        <p:nvSpPr>
          <p:cNvPr id="27" name="Word_7-7"/>
          <p:cNvSpPr txBox="1"/>
          <p:nvPr/>
        </p:nvSpPr>
        <p:spPr>
          <a:xfrm>
            <a:off x="7183625" y="2142587"/>
            <a:ext cx="1412246" cy="584775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>
            <a:defPPr>
              <a:defRPr lang="he-IL"/>
            </a:defPPr>
            <a:lvl1pPr algn="l" rtl="0">
              <a:defRPr sz="3200"/>
            </a:lvl1pPr>
          </a:lstStyle>
          <a:p>
            <a:r>
              <a:rPr lang="en-US" dirty="0" smtClean="0"/>
              <a:t>spaces </a:t>
            </a:r>
            <a:endParaRPr lang="en-US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88072" y="2727362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86438" y="5445280"/>
                <a:ext cx="20724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38" y="5445280"/>
                <a:ext cx="2072427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28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1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Locally Bijection – Sufficient condition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663" y="1479373"/>
            <a:ext cx="2582427" cy="2582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240" y="3336345"/>
            <a:ext cx="2719144" cy="3250821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929995" y="2204830"/>
            <a:ext cx="2594735" cy="1131515"/>
          </a:xfrm>
          <a:custGeom>
            <a:avLst/>
            <a:gdLst>
              <a:gd name="connsiteX0" fmla="*/ 0 w 1384663"/>
              <a:gd name="connsiteY0" fmla="*/ 0 h 548640"/>
              <a:gd name="connsiteX1" fmla="*/ 1384663 w 1384663"/>
              <a:gd name="connsiteY1" fmla="*/ 548640 h 548640"/>
              <a:gd name="connsiteX0" fmla="*/ 0 w 1389645"/>
              <a:gd name="connsiteY0" fmla="*/ 0 h 548640"/>
              <a:gd name="connsiteX1" fmla="*/ 1384663 w 1389645"/>
              <a:gd name="connsiteY1" fmla="*/ 548640 h 548640"/>
              <a:gd name="connsiteX0" fmla="*/ 0 w 1632481"/>
              <a:gd name="connsiteY0" fmla="*/ 46242 h 316207"/>
              <a:gd name="connsiteX1" fmla="*/ 1628503 w 1632481"/>
              <a:gd name="connsiteY1" fmla="*/ 316207 h 316207"/>
              <a:gd name="connsiteX0" fmla="*/ 0 w 1632096"/>
              <a:gd name="connsiteY0" fmla="*/ 0 h 269965"/>
              <a:gd name="connsiteX1" fmla="*/ 1628503 w 1632096"/>
              <a:gd name="connsiteY1" fmla="*/ 269965 h 269965"/>
              <a:gd name="connsiteX0" fmla="*/ 0 w 1649467"/>
              <a:gd name="connsiteY0" fmla="*/ 0 h 470262"/>
              <a:gd name="connsiteX1" fmla="*/ 1645920 w 1649467"/>
              <a:gd name="connsiteY1" fmla="*/ 470262 h 470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9467" h="470262">
                <a:moveTo>
                  <a:pt x="0" y="0"/>
                </a:moveTo>
                <a:cubicBezTo>
                  <a:pt x="436155" y="453571"/>
                  <a:pt x="1725748" y="-164013"/>
                  <a:pt x="1645920" y="470262"/>
                </a:cubicBezTo>
              </a:path>
            </a:pathLst>
          </a:custGeom>
          <a:noFill/>
          <a:ln w="3810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63947" y="1380615"/>
                <a:ext cx="4491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latin typeface="Cambria Math" panose="02040503050406030204" pitchFamily="18" charset="0"/>
                        </a:rPr>
                        <m:t>𝐟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947" y="1380615"/>
                <a:ext cx="449161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 descr="Down:  f(x)=(u(x)¦v(x) )"/>
              <p:cNvSpPr/>
              <p:nvPr/>
            </p:nvSpPr>
            <p:spPr>
              <a:xfrm>
                <a:off x="176988" y="1475730"/>
                <a:ext cx="3030584" cy="1027611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ounded Rectangle 8" descr="Down:  f(x)=(u(x)¦v(x) )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88" y="1475730"/>
                <a:ext cx="3030584" cy="1027611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 descr="Down:  f(x)=(u(x)¦v(x) )"/>
              <p:cNvSpPr/>
              <p:nvPr/>
            </p:nvSpPr>
            <p:spPr>
              <a:xfrm>
                <a:off x="184835" y="3620108"/>
                <a:ext cx="5395305" cy="103306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𝒥</m:t>
                      </m:r>
                      <m:r>
                        <a:rPr lang="en-US" sz="2400" b="1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den>
                          </m:f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type m:val="noBa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ounded Rectangle 9" descr="Down:  f(x)=(u(x)¦v(x) )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35" y="3620108"/>
                <a:ext cx="5395305" cy="1033062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00198" y="2891313"/>
            <a:ext cx="2757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The Jacobian: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 descr="Down:  f(x)=(u(x)¦v(x) )"/>
              <p:cNvSpPr/>
              <p:nvPr/>
            </p:nvSpPr>
            <p:spPr>
              <a:xfrm>
                <a:off x="1550557" y="5513881"/>
                <a:ext cx="4186778" cy="1033062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𝒥</m:t>
                          </m:r>
                          <m:r>
                            <a:rPr lang="en-US" sz="4000" b="1">
                              <a:latin typeface="Cambria Math" panose="02040503050406030204" pitchFamily="18" charset="0"/>
                            </a:rPr>
                            <m:t>𝐟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</m:func>
                      <m:r>
                        <a:rPr lang="en-US" sz="40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, ∀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Rounded Rectangle 13" descr="Down:  f(x)=(u(x)¦v(x) )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557" y="5513881"/>
                <a:ext cx="4186778" cy="1033062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550557" y="4929106"/>
            <a:ext cx="2848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The Condition: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613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6082" y="1412721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Globally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775546" y="141272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sz="2800" dirty="0" smtClean="0"/>
                  <a:t> 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blipFill rotWithShape="0">
                <a:blip r:embed="rId3"/>
                <a:stretch>
                  <a:fillRect t="-11628" r="-407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/>
                  <a:t>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198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>
            <a:off x="3423789" y="1628750"/>
            <a:ext cx="2084341" cy="432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3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62" y="2060810"/>
            <a:ext cx="1152160" cy="1104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6082" y="1412721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Globally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775546" y="141272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sz="2800" dirty="0" smtClean="0"/>
                  <a:t> 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407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/>
                  <a:t>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blipFill rotWithShape="0">
                <a:blip r:embed="rId5"/>
                <a:stretch>
                  <a:fillRect t="-11628" r="-198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 rot="10800000">
            <a:off x="3423789" y="1628750"/>
            <a:ext cx="2084341" cy="432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0660" y="1839928"/>
            <a:ext cx="4941210" cy="49412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7370" y="1839928"/>
            <a:ext cx="4941210" cy="494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0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62" y="2060810"/>
            <a:ext cx="1152160" cy="1104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Globally Bijective VS. Locally Bijective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6082" y="1412721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Globally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775546" y="141272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Locally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</m:oMath>
                </a14:m>
                <a:r>
                  <a:rPr lang="en-US" sz="2800" dirty="0" smtClean="0"/>
                  <a:t> 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50" y="2713093"/>
                <a:ext cx="2092239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628" r="-407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/>
                  <a:t>is bijective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275" y="2708903"/>
                <a:ext cx="3691716" cy="523220"/>
              </a:xfrm>
              <a:prstGeom prst="rect">
                <a:avLst/>
              </a:prstGeom>
              <a:blipFill rotWithShape="0">
                <a:blip r:embed="rId5"/>
                <a:stretch>
                  <a:fillRect t="-11628" r="-1983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 rot="10800000">
            <a:off x="3423789" y="1628750"/>
            <a:ext cx="2084341" cy="432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07660" y="4190298"/>
            <a:ext cx="6524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b="1" dirty="0" smtClean="0"/>
              <a:t>Google: “Global inversion theorems”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7432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2262" y="1957435"/>
            <a:ext cx="1895071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n-US" sz="3200" dirty="0" err="1" smtClean="0"/>
              <a:t>Bijectivity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229136" y="1980524"/>
            <a:ext cx="2712602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Low distortion</a:t>
            </a:r>
            <a:endParaRPr lang="en-US" sz="32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good maps?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75" r="53675"/>
          <a:stretch/>
        </p:blipFill>
        <p:spPr>
          <a:xfrm>
            <a:off x="2132222" y="3050068"/>
            <a:ext cx="2201945" cy="2272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t="9275" r="70341" b="9133"/>
          <a:stretch/>
        </p:blipFill>
        <p:spPr>
          <a:xfrm>
            <a:off x="105283" y="3167087"/>
            <a:ext cx="1946366" cy="19463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8" t="3036" b="52413"/>
          <a:stretch/>
        </p:blipFill>
        <p:spPr>
          <a:xfrm>
            <a:off x="4414740" y="3147951"/>
            <a:ext cx="2236988" cy="21526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5" t="53173"/>
          <a:stretch/>
        </p:blipFill>
        <p:spPr>
          <a:xfrm>
            <a:off x="6732300" y="3037957"/>
            <a:ext cx="2303664" cy="226264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flipH="1">
            <a:off x="815010" y="3813443"/>
            <a:ext cx="526912" cy="653653"/>
            <a:chOff x="2500401" y="1419225"/>
            <a:chExt cx="702549" cy="871537"/>
          </a:xfrm>
        </p:grpSpPr>
        <p:sp>
          <p:nvSpPr>
            <p:cNvPr id="19" name="Arc 18"/>
            <p:cNvSpPr/>
            <p:nvPr/>
          </p:nvSpPr>
          <p:spPr>
            <a:xfrm>
              <a:off x="2621925" y="1419225"/>
              <a:ext cx="581025" cy="581025"/>
            </a:xfrm>
            <a:prstGeom prst="arc">
              <a:avLst>
                <a:gd name="adj1" fmla="val 14805736"/>
                <a:gd name="adj2" fmla="val 230125"/>
              </a:avLst>
            </a:prstGeom>
            <a:ln w="762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Arc 19"/>
            <p:cNvSpPr/>
            <p:nvPr/>
          </p:nvSpPr>
          <p:spPr>
            <a:xfrm rot="10800000">
              <a:off x="2500401" y="1709737"/>
              <a:ext cx="581025" cy="581025"/>
            </a:xfrm>
            <a:prstGeom prst="arc">
              <a:avLst>
                <a:gd name="adj1" fmla="val 14805736"/>
                <a:gd name="adj2" fmla="val 230125"/>
              </a:avLst>
            </a:prstGeom>
            <a:ln w="762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471607" y="5157240"/>
            <a:ext cx="15231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800" dirty="0" smtClean="0"/>
              <a:t>Not</a:t>
            </a:r>
          </a:p>
          <a:p>
            <a:pPr algn="ctr" rtl="0"/>
            <a:r>
              <a:rPr lang="en-US" sz="2800" dirty="0" smtClean="0"/>
              <a:t>Bijective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4716020" y="5548654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Bijective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974742" y="5276464"/>
            <a:ext cx="16450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400" dirty="0" smtClean="0"/>
              <a:t>Lower</a:t>
            </a:r>
          </a:p>
          <a:p>
            <a:pPr algn="ctr" rtl="0"/>
            <a:r>
              <a:rPr lang="en-US" sz="2800" dirty="0" smtClean="0"/>
              <a:t>distortion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 rot="19551441">
            <a:off x="555726" y="1631401"/>
            <a:ext cx="104547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Local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4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- Types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148079" y="1844780"/>
            <a:ext cx="3235671" cy="9879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lang="en-US" sz="3200" dirty="0"/>
              <a:t>Isometric </a:t>
            </a:r>
            <a:r>
              <a:rPr lang="en-US" sz="3200" dirty="0" smtClean="0"/>
              <a:t>distortion</a:t>
            </a:r>
            <a:endParaRPr lang="en-US" sz="3200" dirty="0"/>
          </a:p>
        </p:txBody>
      </p:sp>
      <p:sp>
        <p:nvSpPr>
          <p:cNvPr id="14" name="Rounded Rectangle 13"/>
          <p:cNvSpPr/>
          <p:nvPr/>
        </p:nvSpPr>
        <p:spPr>
          <a:xfrm>
            <a:off x="628650" y="1844780"/>
            <a:ext cx="2913562" cy="9879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lang="en-US" sz="3200" dirty="0"/>
              <a:t>Conformal </a:t>
            </a:r>
            <a:r>
              <a:rPr lang="en-US" sz="3200" dirty="0" smtClean="0"/>
              <a:t>distortion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36551" r="40805" b="31976"/>
          <a:stretch/>
        </p:blipFill>
        <p:spPr>
          <a:xfrm>
            <a:off x="633046" y="4024386"/>
            <a:ext cx="2927949" cy="24359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7" t="38032" r="35504" b="24949"/>
          <a:stretch/>
        </p:blipFill>
        <p:spPr>
          <a:xfrm>
            <a:off x="5440445" y="3992742"/>
            <a:ext cx="3253788" cy="28652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12" y="1732427"/>
            <a:ext cx="3509938" cy="350993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074825" y="2975959"/>
            <a:ext cx="3195561" cy="1022870"/>
            <a:chOff x="773222" y="1664800"/>
            <a:chExt cx="2831465" cy="906327"/>
          </a:xfrm>
        </p:grpSpPr>
        <p:sp>
          <p:nvSpPr>
            <p:cNvPr id="43" name="Oval 42"/>
            <p:cNvSpPr/>
            <p:nvPr/>
          </p:nvSpPr>
          <p:spPr>
            <a:xfrm>
              <a:off x="773223" y="1690689"/>
              <a:ext cx="206449" cy="206449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013"/>
            </a:p>
          </p:txBody>
        </p:sp>
        <p:sp>
          <p:nvSpPr>
            <p:cNvPr id="44" name="Oval 43"/>
            <p:cNvSpPr/>
            <p:nvPr/>
          </p:nvSpPr>
          <p:spPr>
            <a:xfrm>
              <a:off x="773222" y="2364678"/>
              <a:ext cx="206449" cy="2064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013"/>
            </a:p>
          </p:txBody>
        </p:sp>
        <p:sp>
          <p:nvSpPr>
            <p:cNvPr id="45" name="Oval 44"/>
            <p:cNvSpPr/>
            <p:nvPr/>
          </p:nvSpPr>
          <p:spPr>
            <a:xfrm>
              <a:off x="3398238" y="1664800"/>
              <a:ext cx="206449" cy="2064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013"/>
            </a:p>
          </p:txBody>
        </p:sp>
        <p:sp>
          <p:nvSpPr>
            <p:cNvPr id="46" name="Oval 45"/>
            <p:cNvSpPr/>
            <p:nvPr/>
          </p:nvSpPr>
          <p:spPr>
            <a:xfrm>
              <a:off x="3398237" y="2364678"/>
              <a:ext cx="206449" cy="20644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013"/>
            </a:p>
          </p:txBody>
        </p:sp>
      </p:grpSp>
      <p:sp>
        <p:nvSpPr>
          <p:cNvPr id="48" name="Down Arrow 47"/>
          <p:cNvSpPr/>
          <p:nvPr/>
        </p:nvSpPr>
        <p:spPr>
          <a:xfrm rot="3290269">
            <a:off x="5375864" y="2958185"/>
            <a:ext cx="293867" cy="1140072"/>
          </a:xfrm>
          <a:prstGeom prst="down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n-US" sz="1013"/>
          </a:p>
        </p:txBody>
      </p:sp>
      <p:sp>
        <p:nvSpPr>
          <p:cNvPr id="49" name="Down Arrow 48"/>
          <p:cNvSpPr/>
          <p:nvPr/>
        </p:nvSpPr>
        <p:spPr>
          <a:xfrm rot="7399148">
            <a:off x="5382273" y="2914037"/>
            <a:ext cx="293867" cy="1140072"/>
          </a:xfrm>
          <a:prstGeom prst="down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9794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- Types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148079" y="1844780"/>
            <a:ext cx="3235671" cy="9879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lang="en-US" sz="3200" dirty="0"/>
              <a:t>Isometric </a:t>
            </a:r>
            <a:r>
              <a:rPr lang="en-US" sz="3200" dirty="0" smtClean="0"/>
              <a:t>distortion</a:t>
            </a:r>
            <a:endParaRPr lang="en-US" sz="3200" dirty="0"/>
          </a:p>
        </p:txBody>
      </p:sp>
      <p:sp>
        <p:nvSpPr>
          <p:cNvPr id="14" name="Rounded Rectangle 13"/>
          <p:cNvSpPr/>
          <p:nvPr/>
        </p:nvSpPr>
        <p:spPr>
          <a:xfrm>
            <a:off x="628650" y="1844780"/>
            <a:ext cx="2913562" cy="9879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lang="en-US" sz="3200" dirty="0"/>
              <a:t>Conformal </a:t>
            </a:r>
            <a:r>
              <a:rPr lang="en-US" sz="3200" dirty="0" smtClean="0"/>
              <a:t>distortion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36551" r="40805" b="31976"/>
          <a:stretch/>
        </p:blipFill>
        <p:spPr>
          <a:xfrm>
            <a:off x="633046" y="4024386"/>
            <a:ext cx="2927949" cy="24359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7" t="38032" r="35504" b="24949"/>
          <a:stretch/>
        </p:blipFill>
        <p:spPr>
          <a:xfrm>
            <a:off x="5440445" y="3992742"/>
            <a:ext cx="3253788" cy="28652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12" y="1732427"/>
            <a:ext cx="3509938" cy="350993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074825" y="2975959"/>
            <a:ext cx="3195561" cy="1022870"/>
            <a:chOff x="773222" y="1664800"/>
            <a:chExt cx="2831465" cy="906327"/>
          </a:xfrm>
        </p:grpSpPr>
        <p:sp>
          <p:nvSpPr>
            <p:cNvPr id="43" name="Oval 42"/>
            <p:cNvSpPr/>
            <p:nvPr/>
          </p:nvSpPr>
          <p:spPr>
            <a:xfrm>
              <a:off x="773223" y="1690689"/>
              <a:ext cx="206449" cy="206449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013"/>
            </a:p>
          </p:txBody>
        </p:sp>
        <p:sp>
          <p:nvSpPr>
            <p:cNvPr id="44" name="Oval 43"/>
            <p:cNvSpPr/>
            <p:nvPr/>
          </p:nvSpPr>
          <p:spPr>
            <a:xfrm>
              <a:off x="773222" y="2364678"/>
              <a:ext cx="206449" cy="206449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013"/>
            </a:p>
          </p:txBody>
        </p:sp>
        <p:sp>
          <p:nvSpPr>
            <p:cNvPr id="45" name="Oval 44"/>
            <p:cNvSpPr/>
            <p:nvPr/>
          </p:nvSpPr>
          <p:spPr>
            <a:xfrm>
              <a:off x="3398238" y="1664800"/>
              <a:ext cx="206449" cy="2064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013"/>
            </a:p>
          </p:txBody>
        </p:sp>
        <p:sp>
          <p:nvSpPr>
            <p:cNvPr id="46" name="Oval 45"/>
            <p:cNvSpPr/>
            <p:nvPr/>
          </p:nvSpPr>
          <p:spPr>
            <a:xfrm>
              <a:off x="3398237" y="2364678"/>
              <a:ext cx="206449" cy="20644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sz="1013"/>
            </a:p>
          </p:txBody>
        </p:sp>
      </p:grpSp>
      <p:sp>
        <p:nvSpPr>
          <p:cNvPr id="48" name="Down Arrow 47"/>
          <p:cNvSpPr/>
          <p:nvPr/>
        </p:nvSpPr>
        <p:spPr>
          <a:xfrm rot="3290269">
            <a:off x="5375864" y="2958185"/>
            <a:ext cx="293867" cy="1140072"/>
          </a:xfrm>
          <a:prstGeom prst="down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n-US" sz="1013"/>
          </a:p>
        </p:txBody>
      </p:sp>
      <p:sp>
        <p:nvSpPr>
          <p:cNvPr id="49" name="Down Arrow 48"/>
          <p:cNvSpPr/>
          <p:nvPr/>
        </p:nvSpPr>
        <p:spPr>
          <a:xfrm rot="7399148">
            <a:off x="5382273" y="2914037"/>
            <a:ext cx="293867" cy="1140072"/>
          </a:xfrm>
          <a:prstGeom prst="downArrow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n-US" sz="1013"/>
          </a:p>
        </p:txBody>
      </p:sp>
      <p:sp>
        <p:nvSpPr>
          <p:cNvPr id="16" name="Rectangle 15"/>
          <p:cNvSpPr/>
          <p:nvPr/>
        </p:nvSpPr>
        <p:spPr>
          <a:xfrm>
            <a:off x="179390" y="764630"/>
            <a:ext cx="8964610" cy="609337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78215" y="3151812"/>
            <a:ext cx="7273010" cy="115216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800" dirty="0" smtClean="0"/>
              <a:t>The distortion is a function</a:t>
            </a:r>
          </a:p>
          <a:p>
            <a:pPr algn="ctr" rtl="0"/>
            <a:r>
              <a:rPr lang="en-US" sz="2800" dirty="0" smtClean="0"/>
              <a:t>of the Jacobian at a point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549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- LSCM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84730"/>
            <a:ext cx="7380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LSCM</a:t>
            </a:r>
            <a:r>
              <a:rPr lang="en-US" sz="3200" dirty="0" smtClean="0"/>
              <a:t> – </a:t>
            </a:r>
            <a:r>
              <a:rPr lang="en-US" sz="3200" b="1" dirty="0" smtClean="0"/>
              <a:t>L</a:t>
            </a:r>
            <a:r>
              <a:rPr lang="en-US" sz="3200" dirty="0" smtClean="0"/>
              <a:t>east </a:t>
            </a:r>
            <a:r>
              <a:rPr lang="en-US" sz="3200" b="1" dirty="0" smtClean="0"/>
              <a:t>S</a:t>
            </a:r>
            <a:r>
              <a:rPr lang="en-US" sz="3200" dirty="0" smtClean="0"/>
              <a:t>quares </a:t>
            </a:r>
            <a:r>
              <a:rPr lang="en-US" sz="3200" b="1" dirty="0" smtClean="0"/>
              <a:t>C</a:t>
            </a:r>
            <a:r>
              <a:rPr lang="en-US" sz="3200" dirty="0" smtClean="0"/>
              <a:t>onformal </a:t>
            </a:r>
            <a:r>
              <a:rPr lang="en-US" sz="3200" b="1" dirty="0" smtClean="0"/>
              <a:t>M</a:t>
            </a:r>
            <a:r>
              <a:rPr lang="en-US" sz="3200" dirty="0" smtClean="0"/>
              <a:t>ap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59286" y="3140960"/>
                <a:ext cx="2331600" cy="12087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type m:val="noBar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286" y="3140960"/>
                <a:ext cx="2331600" cy="120872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745388" y="3140960"/>
                <a:ext cx="1845312" cy="1198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den>
                          </m:f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type m:val="noBar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num>
                            <m:den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388" y="3140960"/>
                <a:ext cx="1845312" cy="11988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1032965" y="2153529"/>
            <a:ext cx="2384243" cy="1037873"/>
            <a:chOff x="539440" y="2153529"/>
            <a:chExt cx="2384243" cy="1037873"/>
          </a:xfrm>
        </p:grpSpPr>
        <p:sp>
          <p:nvSpPr>
            <p:cNvPr id="23" name="Word_7-1"/>
            <p:cNvSpPr txBox="1"/>
            <p:nvPr/>
          </p:nvSpPr>
          <p:spPr>
            <a:xfrm>
              <a:off x="539440" y="2153529"/>
              <a:ext cx="721929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dirty="0" smtClean="0"/>
                <a:t>We </a:t>
              </a:r>
              <a:endParaRPr lang="en-US" dirty="0"/>
            </a:p>
          </p:txBody>
        </p:sp>
        <p:sp>
          <p:nvSpPr>
            <p:cNvPr id="24" name="Word_7-2"/>
            <p:cNvSpPr txBox="1"/>
            <p:nvPr/>
          </p:nvSpPr>
          <p:spPr>
            <a:xfrm>
              <a:off x="1261369" y="2153529"/>
              <a:ext cx="979435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smtClean="0"/>
                <a:t>want </a:t>
              </a:r>
              <a:endParaRPr lang="en-US"/>
            </a:p>
          </p:txBody>
        </p:sp>
        <p:sp>
          <p:nvSpPr>
            <p:cNvPr id="25" name="Word_7-3"/>
            <p:cNvSpPr txBox="1"/>
            <p:nvPr/>
          </p:nvSpPr>
          <p:spPr>
            <a:xfrm>
              <a:off x="2240804" y="2153529"/>
              <a:ext cx="682879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dirty="0" smtClean="0"/>
                <a:t>the </a:t>
              </a:r>
              <a:endParaRPr lang="en-US" dirty="0"/>
            </a:p>
          </p:txBody>
        </p:sp>
        <p:sp>
          <p:nvSpPr>
            <p:cNvPr id="26" name="Word_7-4"/>
            <p:cNvSpPr txBox="1"/>
            <p:nvPr/>
          </p:nvSpPr>
          <p:spPr>
            <a:xfrm>
              <a:off x="864978" y="2606627"/>
              <a:ext cx="1753685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dirty="0" smtClean="0"/>
                <a:t>Jacobian 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172731" y="2160666"/>
            <a:ext cx="2938305" cy="1030736"/>
            <a:chOff x="4094629" y="2153529"/>
            <a:chExt cx="2938305" cy="1030736"/>
          </a:xfrm>
        </p:grpSpPr>
        <p:sp>
          <p:nvSpPr>
            <p:cNvPr id="27" name="Word_7-5"/>
            <p:cNvSpPr txBox="1"/>
            <p:nvPr/>
          </p:nvSpPr>
          <p:spPr>
            <a:xfrm>
              <a:off x="4862088" y="2153529"/>
              <a:ext cx="455253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dirty="0" smtClean="0"/>
                <a:t>to </a:t>
              </a:r>
              <a:endParaRPr lang="en-US" dirty="0"/>
            </a:p>
          </p:txBody>
        </p:sp>
        <p:sp>
          <p:nvSpPr>
            <p:cNvPr id="28" name="Word_7-6"/>
            <p:cNvSpPr txBox="1"/>
            <p:nvPr/>
          </p:nvSpPr>
          <p:spPr>
            <a:xfrm>
              <a:off x="5317341" y="2153529"/>
              <a:ext cx="569067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dirty="0" smtClean="0"/>
                <a:t>be </a:t>
              </a:r>
              <a:endParaRPr lang="en-US" dirty="0"/>
            </a:p>
          </p:txBody>
        </p:sp>
        <p:sp>
          <p:nvSpPr>
            <p:cNvPr id="29" name="Word_7-7"/>
            <p:cNvSpPr txBox="1"/>
            <p:nvPr/>
          </p:nvSpPr>
          <p:spPr>
            <a:xfrm>
              <a:off x="5886408" y="2153529"/>
              <a:ext cx="341440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smtClean="0"/>
                <a:t>a </a:t>
              </a:r>
              <a:endParaRPr lang="en-US"/>
            </a:p>
          </p:txBody>
        </p:sp>
        <p:sp>
          <p:nvSpPr>
            <p:cNvPr id="30" name="Word_7-8"/>
            <p:cNvSpPr txBox="1"/>
            <p:nvPr/>
          </p:nvSpPr>
          <p:spPr>
            <a:xfrm>
              <a:off x="4094629" y="2599490"/>
              <a:ext cx="1708801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dirty="0" smtClean="0"/>
                <a:t>similarity </a:t>
              </a:r>
              <a:endParaRPr lang="en-US" dirty="0"/>
            </a:p>
          </p:txBody>
        </p:sp>
        <p:sp>
          <p:nvSpPr>
            <p:cNvPr id="31" name="Word_7-9"/>
            <p:cNvSpPr txBox="1"/>
            <p:nvPr/>
          </p:nvSpPr>
          <p:spPr>
            <a:xfrm>
              <a:off x="5803430" y="2599490"/>
              <a:ext cx="1229504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dirty="0" smtClean="0"/>
                <a:t>matrix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3059790" y="4747730"/>
                <a:ext cx="10393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90" y="4747730"/>
                <a:ext cx="1039322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4269673" y="477042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673" y="4770425"/>
                <a:ext cx="604653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5022015" y="4750996"/>
                <a:ext cx="1172302" cy="623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15" y="4750996"/>
                <a:ext cx="1172302" cy="6236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3059790" y="5568929"/>
                <a:ext cx="1051442" cy="623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90" y="5568929"/>
                <a:ext cx="1051442" cy="6236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4860040" y="5568929"/>
                <a:ext cx="133427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40" y="5568929"/>
                <a:ext cx="1334276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4269673" y="5537509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673" y="5537509"/>
                <a:ext cx="604653" cy="5847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6162448" y="4952970"/>
            <a:ext cx="29658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Cauchy-Riemann</a:t>
            </a:r>
          </a:p>
          <a:p>
            <a:pPr algn="l" rtl="0"/>
            <a:r>
              <a:rPr lang="en-US" sz="2800" dirty="0" smtClean="0"/>
              <a:t>Equations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7135230" y="419280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dirty="0"/>
              <a:t>[</a:t>
            </a:r>
            <a:r>
              <a:rPr lang="en-US" dirty="0" err="1"/>
              <a:t>Lévy</a:t>
            </a:r>
            <a:r>
              <a:rPr lang="en-US" dirty="0"/>
              <a:t> et al. 2002]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59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6" grpId="0"/>
      <p:bldP spid="37" grpId="0"/>
      <p:bldP spid="38" grpId="0"/>
      <p:bldP spid="39" grpId="0"/>
      <p:bldP spid="40" grpId="0"/>
      <p:bldP spid="41" grpId="0"/>
      <p:bldP spid="4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- LSCM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84730"/>
            <a:ext cx="7380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LSCM</a:t>
            </a:r>
            <a:r>
              <a:rPr lang="en-US" sz="3200" dirty="0" smtClean="0"/>
              <a:t> – </a:t>
            </a:r>
            <a:r>
              <a:rPr lang="en-US" sz="3200" b="1" dirty="0" smtClean="0"/>
              <a:t>L</a:t>
            </a:r>
            <a:r>
              <a:rPr lang="en-US" sz="3200" dirty="0" smtClean="0"/>
              <a:t>east </a:t>
            </a:r>
            <a:r>
              <a:rPr lang="en-US" sz="3200" b="1" dirty="0" smtClean="0"/>
              <a:t>S</a:t>
            </a:r>
            <a:r>
              <a:rPr lang="en-US" sz="3200" dirty="0" smtClean="0"/>
              <a:t>quares </a:t>
            </a:r>
            <a:r>
              <a:rPr lang="en-US" sz="3200" b="1" dirty="0" smtClean="0"/>
              <a:t>C</a:t>
            </a:r>
            <a:r>
              <a:rPr lang="en-US" sz="3200" dirty="0" smtClean="0"/>
              <a:t>onformal </a:t>
            </a:r>
            <a:r>
              <a:rPr lang="en-US" sz="3200" b="1" dirty="0" smtClean="0"/>
              <a:t>M</a:t>
            </a:r>
            <a:r>
              <a:rPr lang="en-US" sz="3200" dirty="0" smtClean="0"/>
              <a:t>ap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59286" y="3140960"/>
                <a:ext cx="2331600" cy="12087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type m:val="noBar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286" y="3140960"/>
                <a:ext cx="2331600" cy="120872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745388" y="3140960"/>
                <a:ext cx="1845312" cy="1198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den>
                          </m:f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type m:val="noBar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num>
                            <m:den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388" y="3140960"/>
                <a:ext cx="1845312" cy="11988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1032965" y="2153529"/>
            <a:ext cx="2384243" cy="1037873"/>
            <a:chOff x="539440" y="2153529"/>
            <a:chExt cx="2384243" cy="1037873"/>
          </a:xfrm>
        </p:grpSpPr>
        <p:sp>
          <p:nvSpPr>
            <p:cNvPr id="23" name="Word_7-1"/>
            <p:cNvSpPr txBox="1"/>
            <p:nvPr/>
          </p:nvSpPr>
          <p:spPr>
            <a:xfrm>
              <a:off x="539440" y="2153529"/>
              <a:ext cx="721929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dirty="0" smtClean="0"/>
                <a:t>We </a:t>
              </a:r>
              <a:endParaRPr lang="en-US" dirty="0"/>
            </a:p>
          </p:txBody>
        </p:sp>
        <p:sp>
          <p:nvSpPr>
            <p:cNvPr id="24" name="Word_7-2"/>
            <p:cNvSpPr txBox="1"/>
            <p:nvPr/>
          </p:nvSpPr>
          <p:spPr>
            <a:xfrm>
              <a:off x="1261369" y="2153529"/>
              <a:ext cx="979435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smtClean="0"/>
                <a:t>want </a:t>
              </a:r>
              <a:endParaRPr lang="en-US"/>
            </a:p>
          </p:txBody>
        </p:sp>
        <p:sp>
          <p:nvSpPr>
            <p:cNvPr id="25" name="Word_7-3"/>
            <p:cNvSpPr txBox="1"/>
            <p:nvPr/>
          </p:nvSpPr>
          <p:spPr>
            <a:xfrm>
              <a:off x="2240804" y="2153529"/>
              <a:ext cx="682879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dirty="0" smtClean="0"/>
                <a:t>the </a:t>
              </a:r>
              <a:endParaRPr lang="en-US" dirty="0"/>
            </a:p>
          </p:txBody>
        </p:sp>
        <p:sp>
          <p:nvSpPr>
            <p:cNvPr id="26" name="Word_7-4"/>
            <p:cNvSpPr txBox="1"/>
            <p:nvPr/>
          </p:nvSpPr>
          <p:spPr>
            <a:xfrm>
              <a:off x="864978" y="2606627"/>
              <a:ext cx="1753685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dirty="0" smtClean="0"/>
                <a:t>Jacobian 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172731" y="2160666"/>
            <a:ext cx="2938305" cy="1030736"/>
            <a:chOff x="4094629" y="2153529"/>
            <a:chExt cx="2938305" cy="1030736"/>
          </a:xfrm>
        </p:grpSpPr>
        <p:sp>
          <p:nvSpPr>
            <p:cNvPr id="27" name="Word_7-5"/>
            <p:cNvSpPr txBox="1"/>
            <p:nvPr/>
          </p:nvSpPr>
          <p:spPr>
            <a:xfrm>
              <a:off x="4862088" y="2153529"/>
              <a:ext cx="455253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dirty="0" smtClean="0"/>
                <a:t>to </a:t>
              </a:r>
              <a:endParaRPr lang="en-US" dirty="0"/>
            </a:p>
          </p:txBody>
        </p:sp>
        <p:sp>
          <p:nvSpPr>
            <p:cNvPr id="28" name="Word_7-6"/>
            <p:cNvSpPr txBox="1"/>
            <p:nvPr/>
          </p:nvSpPr>
          <p:spPr>
            <a:xfrm>
              <a:off x="5317341" y="2153529"/>
              <a:ext cx="569067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dirty="0" smtClean="0"/>
                <a:t>be </a:t>
              </a:r>
              <a:endParaRPr lang="en-US" dirty="0"/>
            </a:p>
          </p:txBody>
        </p:sp>
        <p:sp>
          <p:nvSpPr>
            <p:cNvPr id="29" name="Word_7-7"/>
            <p:cNvSpPr txBox="1"/>
            <p:nvPr/>
          </p:nvSpPr>
          <p:spPr>
            <a:xfrm>
              <a:off x="5886408" y="2153529"/>
              <a:ext cx="341440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smtClean="0"/>
                <a:t>a </a:t>
              </a:r>
              <a:endParaRPr lang="en-US"/>
            </a:p>
          </p:txBody>
        </p:sp>
        <p:sp>
          <p:nvSpPr>
            <p:cNvPr id="30" name="Word_7-8"/>
            <p:cNvSpPr txBox="1"/>
            <p:nvPr/>
          </p:nvSpPr>
          <p:spPr>
            <a:xfrm>
              <a:off x="4094629" y="2599490"/>
              <a:ext cx="1708801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dirty="0" smtClean="0"/>
                <a:t>similarity </a:t>
              </a:r>
              <a:endParaRPr lang="en-US" dirty="0"/>
            </a:p>
          </p:txBody>
        </p:sp>
        <p:sp>
          <p:nvSpPr>
            <p:cNvPr id="31" name="Word_7-9"/>
            <p:cNvSpPr txBox="1"/>
            <p:nvPr/>
          </p:nvSpPr>
          <p:spPr>
            <a:xfrm>
              <a:off x="5803430" y="2599490"/>
              <a:ext cx="1229504" cy="584775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he-IL"/>
              </a:defPPr>
              <a:lvl1pPr algn="l" rtl="0">
                <a:defRPr sz="3200"/>
              </a:lvl1pPr>
            </a:lstStyle>
            <a:p>
              <a:r>
                <a:rPr lang="en-US" dirty="0" smtClean="0"/>
                <a:t>matrix 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64350" y="5059546"/>
            <a:ext cx="2283634" cy="626898"/>
            <a:chOff x="1804438" y="5059546"/>
            <a:chExt cx="2283634" cy="6268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1804438" y="5059546"/>
                  <a:ext cx="1039322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4438" y="5059546"/>
                  <a:ext cx="1039322" cy="58477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2577286" y="5082241"/>
                  <a:ext cx="60465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7286" y="5082241"/>
                  <a:ext cx="604653" cy="58477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2915770" y="5062812"/>
                  <a:ext cx="1172302" cy="6236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5770" y="5062812"/>
                  <a:ext cx="1172302" cy="6236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4816738" y="5047102"/>
            <a:ext cx="2347622" cy="655052"/>
            <a:chOff x="3443807" y="5537509"/>
            <a:chExt cx="2347622" cy="6550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3443807" y="5568929"/>
                  <a:ext cx="1051442" cy="6236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3807" y="5568929"/>
                  <a:ext cx="1051442" cy="6236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4763327" y="5568929"/>
                  <a:ext cx="1028102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3327" y="5568929"/>
                  <a:ext cx="1028102" cy="58477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4269673" y="5537509"/>
                  <a:ext cx="60465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9673" y="5537509"/>
                  <a:ext cx="604653" cy="58477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835620" y="5063835"/>
                <a:ext cx="280416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20" y="5063835"/>
                <a:ext cx="2804165" cy="58477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4327397" y="5087043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397" y="5087043"/>
                <a:ext cx="604653" cy="58477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631666" y="5072530"/>
                <a:ext cx="280416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666" y="5072530"/>
                <a:ext cx="2804165" cy="58477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22670" y="5041453"/>
                <a:ext cx="2026132" cy="6099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LSCM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0" y="5041453"/>
                <a:ext cx="2026132" cy="609911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497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4648235" y="5751786"/>
                <a:ext cx="280416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35" y="5751786"/>
                <a:ext cx="2804165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852189" y="5743091"/>
                <a:ext cx="280416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189" y="5743091"/>
                <a:ext cx="2804165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Notation Change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547580" y="3568590"/>
                <a:ext cx="2331600" cy="12087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type m:val="noBar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580" y="3568590"/>
                <a:ext cx="2331600" cy="120872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5842064" y="3558212"/>
                <a:ext cx="1495794" cy="11988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  </m:t>
                          </m:r>
                          <m:f>
                            <m:fPr>
                              <m:type m:val="noBar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064" y="3558212"/>
                <a:ext cx="1495794" cy="119885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762828" y="2132820"/>
                <a:ext cx="7906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𝒥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𝐟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828" y="2132820"/>
                <a:ext cx="790601" cy="64633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091030" y="2132820"/>
                <a:ext cx="6254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030" y="2132820"/>
                <a:ext cx="625492" cy="6463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Arrow 12"/>
          <p:cNvSpPr/>
          <p:nvPr/>
        </p:nvSpPr>
        <p:spPr>
          <a:xfrm>
            <a:off x="3994114" y="2420860"/>
            <a:ext cx="1656230" cy="144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3994114" y="4100944"/>
            <a:ext cx="1656230" cy="144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064350" y="5059546"/>
            <a:ext cx="2283634" cy="626898"/>
            <a:chOff x="1804438" y="5059546"/>
            <a:chExt cx="2283634" cy="6268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1804438" y="5059546"/>
                  <a:ext cx="1039322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4438" y="5059546"/>
                  <a:ext cx="1039322" cy="58477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2577286" y="5082241"/>
                  <a:ext cx="60465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7286" y="5082241"/>
                  <a:ext cx="604653" cy="58477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2915770" y="5062812"/>
                  <a:ext cx="1172302" cy="6236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5770" y="5062812"/>
                  <a:ext cx="1172302" cy="6236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4816738" y="5047102"/>
            <a:ext cx="2347622" cy="655052"/>
            <a:chOff x="3443807" y="5537509"/>
            <a:chExt cx="2347622" cy="6550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3443807" y="5568929"/>
                  <a:ext cx="1051442" cy="6236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3807" y="5568929"/>
                  <a:ext cx="1051442" cy="6236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4763327" y="5568929"/>
                  <a:ext cx="1028102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3327" y="5568929"/>
                  <a:ext cx="1028102" cy="58477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4269673" y="5537509"/>
                  <a:ext cx="60465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9673" y="5537509"/>
                  <a:ext cx="604653" cy="58477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835620" y="5063835"/>
                <a:ext cx="280416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20" y="5063835"/>
                <a:ext cx="2804165" cy="58477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327397" y="5087043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397" y="5087043"/>
                <a:ext cx="604653" cy="58477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631666" y="5072530"/>
                <a:ext cx="280416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666" y="5072530"/>
                <a:ext cx="2804165" cy="584775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2670" y="5041453"/>
                <a:ext cx="2026132" cy="6099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LSCM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0" y="5041453"/>
                <a:ext cx="2026132" cy="609911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2261234" y="5738802"/>
            <a:ext cx="2103319" cy="607470"/>
            <a:chOff x="1984753" y="5059546"/>
            <a:chExt cx="2103319" cy="6074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1984753" y="5059546"/>
                  <a:ext cx="62747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4753" y="5059546"/>
                  <a:ext cx="627479" cy="584775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2577286" y="5082241"/>
                  <a:ext cx="60465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Rectangle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7286" y="5082241"/>
                  <a:ext cx="604653" cy="58477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2915770" y="5062812"/>
                  <a:ext cx="1172302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5770" y="5062812"/>
                  <a:ext cx="1172302" cy="584775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5052492" y="5726358"/>
            <a:ext cx="1887626" cy="616195"/>
            <a:chOff x="3662992" y="5537509"/>
            <a:chExt cx="1887626" cy="6161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3662992" y="5568929"/>
                  <a:ext cx="61850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2992" y="5568929"/>
                  <a:ext cx="618503" cy="584775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960200" y="5568929"/>
                  <a:ext cx="590418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0200" y="5568929"/>
                  <a:ext cx="590418" cy="584775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4269673" y="5537509"/>
                  <a:ext cx="604653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 rt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9673" y="5537509"/>
                  <a:ext cx="604653" cy="58477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343966" y="5766299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966" y="5766299"/>
                <a:ext cx="604653" cy="584775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17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/>
      <p:bldP spid="42" grpId="0"/>
      <p:bldP spid="43" grpId="0"/>
      <p:bldP spid="13" grpId="0" animBg="1"/>
      <p:bldP spid="45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30" y="2320081"/>
            <a:ext cx="3334206" cy="33565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0" y="1932687"/>
            <a:ext cx="3888540" cy="39128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39440" y="1052670"/>
                <a:ext cx="26643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40" y="1052670"/>
                <a:ext cx="2664370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52150" y="762800"/>
                <a:ext cx="2664370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50" y="762800"/>
                <a:ext cx="2664370" cy="101431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/>
          <p:cNvSpPr/>
          <p:nvPr/>
        </p:nvSpPr>
        <p:spPr>
          <a:xfrm>
            <a:off x="4139940" y="3854315"/>
            <a:ext cx="1224170" cy="144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0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– ASAP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84730"/>
            <a:ext cx="5770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ASAP</a:t>
            </a:r>
            <a:r>
              <a:rPr lang="en-US" sz="3200" dirty="0" smtClean="0"/>
              <a:t>–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S</a:t>
            </a:r>
            <a:r>
              <a:rPr lang="en-US" sz="3200" dirty="0" smtClean="0"/>
              <a:t>imilar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P</a:t>
            </a:r>
            <a:r>
              <a:rPr lang="en-US" sz="3200" dirty="0" smtClean="0"/>
              <a:t>ossible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511614" y="2420860"/>
                <a:ext cx="2151038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14" y="2420860"/>
                <a:ext cx="2151038" cy="5917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885848" y="3815480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Jacobian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5550485" y="3724030"/>
            <a:ext cx="16433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800" dirty="0" smtClean="0"/>
              <a:t>Closest</a:t>
            </a:r>
          </a:p>
          <a:p>
            <a:pPr algn="ctr" rtl="0"/>
            <a:r>
              <a:rPr lang="en-US" sz="2800" dirty="0" smtClean="0"/>
              <a:t>Similarity</a:t>
            </a:r>
          </a:p>
        </p:txBody>
      </p:sp>
      <p:sp>
        <p:nvSpPr>
          <p:cNvPr id="12" name="Freeform 11"/>
          <p:cNvSpPr/>
          <p:nvPr/>
        </p:nvSpPr>
        <p:spPr>
          <a:xfrm>
            <a:off x="3455581" y="3208150"/>
            <a:ext cx="542261" cy="786809"/>
          </a:xfrm>
          <a:custGeom>
            <a:avLst/>
            <a:gdLst>
              <a:gd name="connsiteX0" fmla="*/ 0 w 542261"/>
              <a:gd name="connsiteY0" fmla="*/ 786809 h 786809"/>
              <a:gd name="connsiteX1" fmla="*/ 499731 w 542261"/>
              <a:gd name="connsiteY1" fmla="*/ 584790 h 786809"/>
              <a:gd name="connsiteX2" fmla="*/ 95693 w 542261"/>
              <a:gd name="connsiteY2" fmla="*/ 297711 h 786809"/>
              <a:gd name="connsiteX3" fmla="*/ 542261 w 542261"/>
              <a:gd name="connsiteY3" fmla="*/ 0 h 786809"/>
              <a:gd name="connsiteX0" fmla="*/ 0 w 542261"/>
              <a:gd name="connsiteY0" fmla="*/ 786809 h 786809"/>
              <a:gd name="connsiteX1" fmla="*/ 499731 w 542261"/>
              <a:gd name="connsiteY1" fmla="*/ 584790 h 786809"/>
              <a:gd name="connsiteX2" fmla="*/ 95693 w 542261"/>
              <a:gd name="connsiteY2" fmla="*/ 297711 h 786809"/>
              <a:gd name="connsiteX3" fmla="*/ 542261 w 542261"/>
              <a:gd name="connsiteY3" fmla="*/ 0 h 78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261" h="786809">
                <a:moveTo>
                  <a:pt x="0" y="786809"/>
                </a:moveTo>
                <a:cubicBezTo>
                  <a:pt x="241891" y="726557"/>
                  <a:pt x="483782" y="666306"/>
                  <a:pt x="499731" y="584790"/>
                </a:cubicBezTo>
                <a:cubicBezTo>
                  <a:pt x="515680" y="503274"/>
                  <a:pt x="88605" y="395176"/>
                  <a:pt x="95693" y="297711"/>
                </a:cubicBezTo>
                <a:cubicBezTo>
                  <a:pt x="102781" y="200246"/>
                  <a:pt x="535172" y="217081"/>
                  <a:pt x="54226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4973608" y="3208150"/>
            <a:ext cx="714812" cy="871870"/>
          </a:xfrm>
          <a:custGeom>
            <a:avLst/>
            <a:gdLst>
              <a:gd name="connsiteX0" fmla="*/ 722167 w 722167"/>
              <a:gd name="connsiteY0" fmla="*/ 871870 h 871870"/>
              <a:gd name="connsiteX1" fmla="*/ 456353 w 722167"/>
              <a:gd name="connsiteY1" fmla="*/ 329609 h 871870"/>
              <a:gd name="connsiteX2" fmla="*/ 413822 w 722167"/>
              <a:gd name="connsiteY2" fmla="*/ 765544 h 871870"/>
              <a:gd name="connsiteX3" fmla="*/ 52315 w 722167"/>
              <a:gd name="connsiteY3" fmla="*/ 244549 h 871870"/>
              <a:gd name="connsiteX4" fmla="*/ 9785 w 722167"/>
              <a:gd name="connsiteY4" fmla="*/ 0 h 871870"/>
              <a:gd name="connsiteX0" fmla="*/ 717125 w 717125"/>
              <a:gd name="connsiteY0" fmla="*/ 871870 h 871870"/>
              <a:gd name="connsiteX1" fmla="*/ 451311 w 717125"/>
              <a:gd name="connsiteY1" fmla="*/ 329609 h 871870"/>
              <a:gd name="connsiteX2" fmla="*/ 408780 w 717125"/>
              <a:gd name="connsiteY2" fmla="*/ 765544 h 871870"/>
              <a:gd name="connsiteX3" fmla="*/ 68539 w 717125"/>
              <a:gd name="connsiteY3" fmla="*/ 372140 h 871870"/>
              <a:gd name="connsiteX4" fmla="*/ 4743 w 71712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410 w 715410"/>
              <a:gd name="connsiteY0" fmla="*/ 871870 h 871870"/>
              <a:gd name="connsiteX1" fmla="*/ 449596 w 715410"/>
              <a:gd name="connsiteY1" fmla="*/ 329609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5410 w 715410"/>
              <a:gd name="connsiteY0" fmla="*/ 871870 h 871870"/>
              <a:gd name="connsiteX1" fmla="*/ 470861 w 715410"/>
              <a:gd name="connsiteY1" fmla="*/ 414670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5410 w 715410"/>
              <a:gd name="connsiteY0" fmla="*/ 871870 h 871870"/>
              <a:gd name="connsiteX1" fmla="*/ 470861 w 715410"/>
              <a:gd name="connsiteY1" fmla="*/ 414670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4812 w 714812"/>
              <a:gd name="connsiteY0" fmla="*/ 871870 h 871870"/>
              <a:gd name="connsiteX1" fmla="*/ 470263 w 714812"/>
              <a:gd name="connsiteY1" fmla="*/ 414670 h 871870"/>
              <a:gd name="connsiteX2" fmla="*/ 236346 w 714812"/>
              <a:gd name="connsiteY2" fmla="*/ 691116 h 871870"/>
              <a:gd name="connsiteX3" fmla="*/ 66226 w 714812"/>
              <a:gd name="connsiteY3" fmla="*/ 372140 h 871870"/>
              <a:gd name="connsiteX4" fmla="*/ 2430 w 714812"/>
              <a:gd name="connsiteY4" fmla="*/ 0 h 871870"/>
              <a:gd name="connsiteX0" fmla="*/ 714812 w 714812"/>
              <a:gd name="connsiteY0" fmla="*/ 871870 h 871870"/>
              <a:gd name="connsiteX1" fmla="*/ 470263 w 714812"/>
              <a:gd name="connsiteY1" fmla="*/ 414670 h 871870"/>
              <a:gd name="connsiteX2" fmla="*/ 236346 w 714812"/>
              <a:gd name="connsiteY2" fmla="*/ 691116 h 871870"/>
              <a:gd name="connsiteX3" fmla="*/ 66226 w 714812"/>
              <a:gd name="connsiteY3" fmla="*/ 372140 h 871870"/>
              <a:gd name="connsiteX4" fmla="*/ 2430 w 714812"/>
              <a:gd name="connsiteY4" fmla="*/ 0 h 87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812" h="871870">
                <a:moveTo>
                  <a:pt x="714812" y="871870"/>
                </a:moveTo>
                <a:cubicBezTo>
                  <a:pt x="607600" y="609600"/>
                  <a:pt x="550007" y="444796"/>
                  <a:pt x="470263" y="414670"/>
                </a:cubicBezTo>
                <a:cubicBezTo>
                  <a:pt x="390519" y="384544"/>
                  <a:pt x="346216" y="708837"/>
                  <a:pt x="236346" y="691116"/>
                </a:cubicBezTo>
                <a:cubicBezTo>
                  <a:pt x="126476" y="673395"/>
                  <a:pt x="105212" y="487326"/>
                  <a:pt x="66226" y="372140"/>
                </a:cubicBezTo>
                <a:cubicBezTo>
                  <a:pt x="27240" y="256954"/>
                  <a:pt x="-9975" y="58479"/>
                  <a:pt x="243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36179" y="5311520"/>
            <a:ext cx="6471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How to compute closest similarity?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668909" y="2420860"/>
                <a:ext cx="1986057" cy="6099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ASAP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909" y="2420860"/>
                <a:ext cx="1986057" cy="6099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7224998" y="419280"/>
            <a:ext cx="176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dirty="0" smtClean="0"/>
              <a:t>[Liu et </a:t>
            </a:r>
            <a:r>
              <a:rPr lang="en-US" dirty="0"/>
              <a:t>al. </a:t>
            </a:r>
            <a:r>
              <a:rPr lang="en-US" dirty="0" smtClean="0"/>
              <a:t>2008]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606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– ASAP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84730"/>
            <a:ext cx="5770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ASAP</a:t>
            </a:r>
            <a:r>
              <a:rPr lang="en-US" sz="3200" dirty="0" smtClean="0"/>
              <a:t>–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S</a:t>
            </a:r>
            <a:r>
              <a:rPr lang="en-US" sz="3200" dirty="0" smtClean="0"/>
              <a:t>imilar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P</a:t>
            </a:r>
            <a:r>
              <a:rPr lang="en-US" sz="3200" dirty="0" smtClean="0"/>
              <a:t>ossible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336179" y="5311520"/>
            <a:ext cx="6471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How to compute closest similarity?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271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4851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– ASAP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84730"/>
            <a:ext cx="5770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ASAP</a:t>
            </a:r>
            <a:r>
              <a:rPr lang="en-US" sz="3200" dirty="0" smtClean="0"/>
              <a:t>–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S</a:t>
            </a:r>
            <a:r>
              <a:rPr lang="en-US" sz="3200" dirty="0" smtClean="0"/>
              <a:t>imilar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P</a:t>
            </a:r>
            <a:r>
              <a:rPr lang="en-US" sz="3200" dirty="0" smtClean="0"/>
              <a:t>ossible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636890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In 2D: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840597" y="3212970"/>
                <a:ext cx="2638286" cy="750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𝒮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597" y="3212970"/>
                <a:ext cx="2638286" cy="7509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840597" y="3804735"/>
                <a:ext cx="346280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𝒮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similarity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597" y="3804735"/>
                <a:ext cx="3462807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979816" y="4771289"/>
                <a:ext cx="5184368" cy="1360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noBar"/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num>
                                        <m:den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  <m:f>
                                        <m:fPr>
                                          <m:type m:val="noBar"/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num>
                                        <m:den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den>
                                      </m:f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sz="3200" dirty="0"/>
                                    <m:t> 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noBar"/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num>
                                        <m:den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den>
                                      </m:f>
                                      <m:r>
                                        <a:rPr lang="en-US" sz="3200" b="1" i="1"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  <m:f>
                                        <m:fPr>
                                          <m:type m:val="noBar"/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num>
                                        <m:den>
                                          <m:r>
                                            <a:rPr lang="en-US" sz="3200" b="1" i="1">
                                              <a:latin typeface="Cambria Math" panose="02040503050406030204" pitchFamily="18" charset="0"/>
                                            </a:rPr>
                                            <m:t>   </m:t>
                                          </m:r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816" y="4771289"/>
                <a:ext cx="5184368" cy="136018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 descr="Up:  How to compute closest similarity?"/>
          <p:cNvSpPr txBox="1"/>
          <p:nvPr/>
        </p:nvSpPr>
        <p:spPr>
          <a:xfrm>
            <a:off x="1336179" y="1984087"/>
            <a:ext cx="6471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How to compute closest similarity?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6824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– ASAP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84730"/>
            <a:ext cx="5770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ASAP</a:t>
            </a:r>
            <a:r>
              <a:rPr lang="en-US" sz="3200" dirty="0" smtClean="0"/>
              <a:t>–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S</a:t>
            </a:r>
            <a:r>
              <a:rPr lang="en-US" sz="3200" dirty="0" smtClean="0"/>
              <a:t>imilar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P</a:t>
            </a:r>
            <a:r>
              <a:rPr lang="en-US" sz="3200" dirty="0" smtClean="0"/>
              <a:t>ossible</a:t>
            </a:r>
            <a:endParaRPr lang="en-US" sz="3200" dirty="0"/>
          </a:p>
        </p:txBody>
      </p:sp>
      <p:sp>
        <p:nvSpPr>
          <p:cNvPr id="10" name="TextBox 9" descr="Up:  How to compute closest similarity?"/>
          <p:cNvSpPr txBox="1"/>
          <p:nvPr/>
        </p:nvSpPr>
        <p:spPr>
          <a:xfrm>
            <a:off x="1336179" y="2060810"/>
            <a:ext cx="6471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How to compute closest similarity?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636890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In 2D: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840597" y="3212970"/>
                <a:ext cx="2638286" cy="750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𝒮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0" smtClean="0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597" y="3212970"/>
                <a:ext cx="2638286" cy="7509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840597" y="3804735"/>
                <a:ext cx="346280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𝒮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similarity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597" y="3804735"/>
                <a:ext cx="3462807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68943" y="4964887"/>
                <a:ext cx="3363357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943" y="4964887"/>
                <a:ext cx="3363357" cy="101431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08025" y="5220555"/>
                <a:ext cx="97033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𝒮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025" y="5220555"/>
                <a:ext cx="970330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8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17188 -0.171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– ASAP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84730"/>
            <a:ext cx="5770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ASAP</a:t>
            </a:r>
            <a:r>
              <a:rPr lang="en-US" sz="3200" dirty="0" smtClean="0"/>
              <a:t>–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S</a:t>
            </a:r>
            <a:r>
              <a:rPr lang="en-US" sz="3200" dirty="0" smtClean="0"/>
              <a:t>imilar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P</a:t>
            </a:r>
            <a:r>
              <a:rPr lang="en-US" sz="3200" dirty="0" smtClean="0"/>
              <a:t>ossible</a:t>
            </a:r>
            <a:endParaRPr lang="en-US" sz="3200" dirty="0"/>
          </a:p>
        </p:txBody>
      </p:sp>
      <p:sp>
        <p:nvSpPr>
          <p:cNvPr id="10" name="TextBox 9" descr="Up:  How to compute closest similarity?"/>
          <p:cNvSpPr txBox="1"/>
          <p:nvPr/>
        </p:nvSpPr>
        <p:spPr>
          <a:xfrm>
            <a:off x="1336179" y="2060810"/>
            <a:ext cx="6471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How to compute closest similarity?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636890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In 2D: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1500" y="4038917"/>
                <a:ext cx="9975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00" y="4038917"/>
                <a:ext cx="997581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Up:  1/2 (■8(a+d&amp;c-b@b-c&amp;a+d))"/>
              <p:cNvSpPr txBox="1"/>
              <p:nvPr/>
            </p:nvSpPr>
            <p:spPr>
              <a:xfrm>
                <a:off x="1797272" y="3786957"/>
                <a:ext cx="3363357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 descr="Up:  1/2 (■8(a+d&amp;c-b@b-c&amp;a+d)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272" y="3786957"/>
                <a:ext cx="3363357" cy="101431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01493" y="4038917"/>
                <a:ext cx="60465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493" y="4038917"/>
                <a:ext cx="604653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Up:  1/2 (■8(a+d&amp;c-b@b-c&amp;a+d))"/>
              <p:cNvSpPr txBox="1"/>
              <p:nvPr/>
            </p:nvSpPr>
            <p:spPr>
              <a:xfrm>
                <a:off x="5334076" y="3786956"/>
                <a:ext cx="3363357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 descr="Up:  1/2 (■8(a+d&amp;c-b@b-c&amp;a+d)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76" y="3786956"/>
                <a:ext cx="3363357" cy="101431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809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– ASAP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84730"/>
            <a:ext cx="5770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ASAP</a:t>
            </a:r>
            <a:r>
              <a:rPr lang="en-US" sz="3200" dirty="0" smtClean="0"/>
              <a:t>–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S</a:t>
            </a:r>
            <a:r>
              <a:rPr lang="en-US" sz="3200" dirty="0" smtClean="0"/>
              <a:t>imilar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P</a:t>
            </a:r>
            <a:r>
              <a:rPr lang="en-US" sz="3200" dirty="0" smtClean="0"/>
              <a:t>ossible</a:t>
            </a:r>
            <a:endParaRPr lang="en-US" sz="3200" dirty="0"/>
          </a:p>
        </p:txBody>
      </p:sp>
      <p:sp>
        <p:nvSpPr>
          <p:cNvPr id="10" name="TextBox 9" descr="Up:  How to compute closest similarity?"/>
          <p:cNvSpPr txBox="1"/>
          <p:nvPr/>
        </p:nvSpPr>
        <p:spPr>
          <a:xfrm>
            <a:off x="1336179" y="2060810"/>
            <a:ext cx="6471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How to compute closest similarity?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636890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In 2D: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1500" y="4038917"/>
                <a:ext cx="9975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00" y="4038917"/>
                <a:ext cx="997581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Up:  1/2 (■8(a+d&amp;c-b@b-c&amp;a+d))"/>
              <p:cNvSpPr txBox="1"/>
              <p:nvPr/>
            </p:nvSpPr>
            <p:spPr>
              <a:xfrm>
                <a:off x="1797272" y="3786957"/>
                <a:ext cx="3363357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 descr="Up:  1/2 (■8(a+d&amp;c-b@b-c&amp;a+d)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272" y="3786957"/>
                <a:ext cx="3363357" cy="101431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01493" y="4038917"/>
                <a:ext cx="60465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493" y="4038917"/>
                <a:ext cx="604653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Up:  1/2 (■8(a+d&amp;c-b@b-c&amp;a+d))"/>
              <p:cNvSpPr txBox="1"/>
              <p:nvPr/>
            </p:nvSpPr>
            <p:spPr>
              <a:xfrm>
                <a:off x="5334076" y="3786956"/>
                <a:ext cx="3363357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 descr="Up:  1/2 (■8(a+d&amp;c-b@b-c&amp;a+d)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76" y="3786956"/>
                <a:ext cx="3363357" cy="101431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763407" y="4365130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Similarity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006147" y="4365130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Anti-Similarity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3248109" y="3158923"/>
                <a:ext cx="84503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109" y="3158923"/>
                <a:ext cx="845039" cy="70788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6795209" y="3141588"/>
                <a:ext cx="940642" cy="718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209" y="3141588"/>
                <a:ext cx="940642" cy="71840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458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-0.00173 0.0775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8.33333E-7 0.0775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  <p:bldP spid="12" grpId="0"/>
      <p:bldP spid="1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– ASAP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84730"/>
            <a:ext cx="5770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ASAP</a:t>
            </a:r>
            <a:r>
              <a:rPr lang="en-US" sz="3200" dirty="0" smtClean="0"/>
              <a:t>–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S</a:t>
            </a:r>
            <a:r>
              <a:rPr lang="en-US" sz="3200" dirty="0" smtClean="0"/>
              <a:t>imilar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P</a:t>
            </a:r>
            <a:r>
              <a:rPr lang="en-US" sz="3200" dirty="0" smtClean="0"/>
              <a:t>ossible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511614" y="2420860"/>
                <a:ext cx="2151038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14" y="2420860"/>
                <a:ext cx="2151038" cy="5917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885848" y="3208150"/>
            <a:ext cx="5308036" cy="1469987"/>
            <a:chOff x="1885848" y="3208150"/>
            <a:chExt cx="5308036" cy="1469987"/>
          </a:xfrm>
        </p:grpSpPr>
        <p:sp>
          <p:nvSpPr>
            <p:cNvPr id="9" name="TextBox 8"/>
            <p:cNvSpPr txBox="1"/>
            <p:nvPr/>
          </p:nvSpPr>
          <p:spPr>
            <a:xfrm>
              <a:off x="1885848" y="3815480"/>
              <a:ext cx="16257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sz="2800" dirty="0" smtClean="0"/>
                <a:t>Jacobian</a:t>
              </a:r>
              <a:endParaRPr 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50485" y="3724030"/>
              <a:ext cx="164339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n-US" sz="2800" dirty="0" smtClean="0"/>
                <a:t>Closest</a:t>
              </a:r>
            </a:p>
            <a:p>
              <a:pPr algn="ctr" rtl="0"/>
              <a:r>
                <a:rPr lang="en-US" sz="2800" dirty="0" smtClean="0"/>
                <a:t>Similarity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3455581" y="3208150"/>
              <a:ext cx="542261" cy="786809"/>
            </a:xfrm>
            <a:custGeom>
              <a:avLst/>
              <a:gdLst>
                <a:gd name="connsiteX0" fmla="*/ 0 w 542261"/>
                <a:gd name="connsiteY0" fmla="*/ 786809 h 786809"/>
                <a:gd name="connsiteX1" fmla="*/ 499731 w 542261"/>
                <a:gd name="connsiteY1" fmla="*/ 584790 h 786809"/>
                <a:gd name="connsiteX2" fmla="*/ 95693 w 542261"/>
                <a:gd name="connsiteY2" fmla="*/ 297711 h 786809"/>
                <a:gd name="connsiteX3" fmla="*/ 542261 w 542261"/>
                <a:gd name="connsiteY3" fmla="*/ 0 h 786809"/>
                <a:gd name="connsiteX0" fmla="*/ 0 w 542261"/>
                <a:gd name="connsiteY0" fmla="*/ 786809 h 786809"/>
                <a:gd name="connsiteX1" fmla="*/ 499731 w 542261"/>
                <a:gd name="connsiteY1" fmla="*/ 584790 h 786809"/>
                <a:gd name="connsiteX2" fmla="*/ 95693 w 542261"/>
                <a:gd name="connsiteY2" fmla="*/ 297711 h 786809"/>
                <a:gd name="connsiteX3" fmla="*/ 542261 w 542261"/>
                <a:gd name="connsiteY3" fmla="*/ 0 h 78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261" h="786809">
                  <a:moveTo>
                    <a:pt x="0" y="786809"/>
                  </a:moveTo>
                  <a:cubicBezTo>
                    <a:pt x="241891" y="726557"/>
                    <a:pt x="483782" y="666306"/>
                    <a:pt x="499731" y="584790"/>
                  </a:cubicBezTo>
                  <a:cubicBezTo>
                    <a:pt x="515680" y="503274"/>
                    <a:pt x="88605" y="395176"/>
                    <a:pt x="95693" y="297711"/>
                  </a:cubicBezTo>
                  <a:cubicBezTo>
                    <a:pt x="102781" y="200246"/>
                    <a:pt x="535172" y="217081"/>
                    <a:pt x="542261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973608" y="3208150"/>
              <a:ext cx="714812" cy="871870"/>
            </a:xfrm>
            <a:custGeom>
              <a:avLst/>
              <a:gdLst>
                <a:gd name="connsiteX0" fmla="*/ 722167 w 722167"/>
                <a:gd name="connsiteY0" fmla="*/ 871870 h 871870"/>
                <a:gd name="connsiteX1" fmla="*/ 456353 w 722167"/>
                <a:gd name="connsiteY1" fmla="*/ 329609 h 871870"/>
                <a:gd name="connsiteX2" fmla="*/ 413822 w 722167"/>
                <a:gd name="connsiteY2" fmla="*/ 765544 h 871870"/>
                <a:gd name="connsiteX3" fmla="*/ 52315 w 722167"/>
                <a:gd name="connsiteY3" fmla="*/ 244549 h 871870"/>
                <a:gd name="connsiteX4" fmla="*/ 9785 w 722167"/>
                <a:gd name="connsiteY4" fmla="*/ 0 h 871870"/>
                <a:gd name="connsiteX0" fmla="*/ 717125 w 717125"/>
                <a:gd name="connsiteY0" fmla="*/ 871870 h 871870"/>
                <a:gd name="connsiteX1" fmla="*/ 451311 w 717125"/>
                <a:gd name="connsiteY1" fmla="*/ 329609 h 871870"/>
                <a:gd name="connsiteX2" fmla="*/ 408780 w 717125"/>
                <a:gd name="connsiteY2" fmla="*/ 765544 h 871870"/>
                <a:gd name="connsiteX3" fmla="*/ 68539 w 717125"/>
                <a:gd name="connsiteY3" fmla="*/ 372140 h 871870"/>
                <a:gd name="connsiteX4" fmla="*/ 4743 w 717125"/>
                <a:gd name="connsiteY4" fmla="*/ 0 h 871870"/>
                <a:gd name="connsiteX0" fmla="*/ 715535 w 715535"/>
                <a:gd name="connsiteY0" fmla="*/ 871870 h 871870"/>
                <a:gd name="connsiteX1" fmla="*/ 449721 w 715535"/>
                <a:gd name="connsiteY1" fmla="*/ 329609 h 871870"/>
                <a:gd name="connsiteX2" fmla="*/ 311497 w 715535"/>
                <a:gd name="connsiteY2" fmla="*/ 691116 h 871870"/>
                <a:gd name="connsiteX3" fmla="*/ 66949 w 715535"/>
                <a:gd name="connsiteY3" fmla="*/ 372140 h 871870"/>
                <a:gd name="connsiteX4" fmla="*/ 3153 w 715535"/>
                <a:gd name="connsiteY4" fmla="*/ 0 h 871870"/>
                <a:gd name="connsiteX0" fmla="*/ 715535 w 715535"/>
                <a:gd name="connsiteY0" fmla="*/ 871870 h 871870"/>
                <a:gd name="connsiteX1" fmla="*/ 449721 w 715535"/>
                <a:gd name="connsiteY1" fmla="*/ 329609 h 871870"/>
                <a:gd name="connsiteX2" fmla="*/ 311497 w 715535"/>
                <a:gd name="connsiteY2" fmla="*/ 691116 h 871870"/>
                <a:gd name="connsiteX3" fmla="*/ 66949 w 715535"/>
                <a:gd name="connsiteY3" fmla="*/ 372140 h 871870"/>
                <a:gd name="connsiteX4" fmla="*/ 3153 w 715535"/>
                <a:gd name="connsiteY4" fmla="*/ 0 h 871870"/>
                <a:gd name="connsiteX0" fmla="*/ 715535 w 715535"/>
                <a:gd name="connsiteY0" fmla="*/ 871870 h 871870"/>
                <a:gd name="connsiteX1" fmla="*/ 449721 w 715535"/>
                <a:gd name="connsiteY1" fmla="*/ 329609 h 871870"/>
                <a:gd name="connsiteX2" fmla="*/ 311497 w 715535"/>
                <a:gd name="connsiteY2" fmla="*/ 691116 h 871870"/>
                <a:gd name="connsiteX3" fmla="*/ 66949 w 715535"/>
                <a:gd name="connsiteY3" fmla="*/ 372140 h 871870"/>
                <a:gd name="connsiteX4" fmla="*/ 3153 w 715535"/>
                <a:gd name="connsiteY4" fmla="*/ 0 h 871870"/>
                <a:gd name="connsiteX0" fmla="*/ 715410 w 715410"/>
                <a:gd name="connsiteY0" fmla="*/ 871870 h 871870"/>
                <a:gd name="connsiteX1" fmla="*/ 449596 w 715410"/>
                <a:gd name="connsiteY1" fmla="*/ 329609 h 871870"/>
                <a:gd name="connsiteX2" fmla="*/ 300739 w 715410"/>
                <a:gd name="connsiteY2" fmla="*/ 637953 h 871870"/>
                <a:gd name="connsiteX3" fmla="*/ 66824 w 715410"/>
                <a:gd name="connsiteY3" fmla="*/ 372140 h 871870"/>
                <a:gd name="connsiteX4" fmla="*/ 3028 w 715410"/>
                <a:gd name="connsiteY4" fmla="*/ 0 h 871870"/>
                <a:gd name="connsiteX0" fmla="*/ 715410 w 715410"/>
                <a:gd name="connsiteY0" fmla="*/ 871870 h 871870"/>
                <a:gd name="connsiteX1" fmla="*/ 470861 w 715410"/>
                <a:gd name="connsiteY1" fmla="*/ 414670 h 871870"/>
                <a:gd name="connsiteX2" fmla="*/ 300739 w 715410"/>
                <a:gd name="connsiteY2" fmla="*/ 637953 h 871870"/>
                <a:gd name="connsiteX3" fmla="*/ 66824 w 715410"/>
                <a:gd name="connsiteY3" fmla="*/ 372140 h 871870"/>
                <a:gd name="connsiteX4" fmla="*/ 3028 w 715410"/>
                <a:gd name="connsiteY4" fmla="*/ 0 h 871870"/>
                <a:gd name="connsiteX0" fmla="*/ 715410 w 715410"/>
                <a:gd name="connsiteY0" fmla="*/ 871870 h 871870"/>
                <a:gd name="connsiteX1" fmla="*/ 470861 w 715410"/>
                <a:gd name="connsiteY1" fmla="*/ 414670 h 871870"/>
                <a:gd name="connsiteX2" fmla="*/ 300739 w 715410"/>
                <a:gd name="connsiteY2" fmla="*/ 637953 h 871870"/>
                <a:gd name="connsiteX3" fmla="*/ 66824 w 715410"/>
                <a:gd name="connsiteY3" fmla="*/ 372140 h 871870"/>
                <a:gd name="connsiteX4" fmla="*/ 3028 w 715410"/>
                <a:gd name="connsiteY4" fmla="*/ 0 h 871870"/>
                <a:gd name="connsiteX0" fmla="*/ 714812 w 714812"/>
                <a:gd name="connsiteY0" fmla="*/ 871870 h 871870"/>
                <a:gd name="connsiteX1" fmla="*/ 470263 w 714812"/>
                <a:gd name="connsiteY1" fmla="*/ 414670 h 871870"/>
                <a:gd name="connsiteX2" fmla="*/ 236346 w 714812"/>
                <a:gd name="connsiteY2" fmla="*/ 691116 h 871870"/>
                <a:gd name="connsiteX3" fmla="*/ 66226 w 714812"/>
                <a:gd name="connsiteY3" fmla="*/ 372140 h 871870"/>
                <a:gd name="connsiteX4" fmla="*/ 2430 w 714812"/>
                <a:gd name="connsiteY4" fmla="*/ 0 h 871870"/>
                <a:gd name="connsiteX0" fmla="*/ 714812 w 714812"/>
                <a:gd name="connsiteY0" fmla="*/ 871870 h 871870"/>
                <a:gd name="connsiteX1" fmla="*/ 470263 w 714812"/>
                <a:gd name="connsiteY1" fmla="*/ 414670 h 871870"/>
                <a:gd name="connsiteX2" fmla="*/ 236346 w 714812"/>
                <a:gd name="connsiteY2" fmla="*/ 691116 h 871870"/>
                <a:gd name="connsiteX3" fmla="*/ 66226 w 714812"/>
                <a:gd name="connsiteY3" fmla="*/ 372140 h 871870"/>
                <a:gd name="connsiteX4" fmla="*/ 2430 w 714812"/>
                <a:gd name="connsiteY4" fmla="*/ 0 h 87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812" h="871870">
                  <a:moveTo>
                    <a:pt x="714812" y="871870"/>
                  </a:moveTo>
                  <a:cubicBezTo>
                    <a:pt x="607600" y="609600"/>
                    <a:pt x="550007" y="444796"/>
                    <a:pt x="470263" y="414670"/>
                  </a:cubicBezTo>
                  <a:cubicBezTo>
                    <a:pt x="390519" y="384544"/>
                    <a:pt x="346216" y="708837"/>
                    <a:pt x="236346" y="691116"/>
                  </a:cubicBezTo>
                  <a:cubicBezTo>
                    <a:pt x="126476" y="673395"/>
                    <a:pt x="105212" y="487326"/>
                    <a:pt x="66226" y="372140"/>
                  </a:cubicBezTo>
                  <a:cubicBezTo>
                    <a:pt x="27240" y="256954"/>
                    <a:pt x="-9975" y="58479"/>
                    <a:pt x="243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61516" y="2380597"/>
                <a:ext cx="1214554" cy="720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516" y="2380597"/>
                <a:ext cx="1214554" cy="7201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411700" y="3431642"/>
            <a:ext cx="4602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Measure of </a:t>
            </a:r>
            <a:r>
              <a:rPr lang="en-US" sz="3200" dirty="0" err="1" smtClean="0"/>
              <a:t>antisimilarity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Up:  1/2 (■8(a+d&amp;c-b@b-c&amp;a+d))"/>
              <p:cNvSpPr txBox="1"/>
              <p:nvPr/>
            </p:nvSpPr>
            <p:spPr>
              <a:xfrm>
                <a:off x="2682958" y="4424093"/>
                <a:ext cx="3808350" cy="1092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 descr="Up:  1/2 (■8(a+d&amp;c-b@b-c&amp;a+d)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958" y="4424093"/>
                <a:ext cx="3808350" cy="10928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490501" y="5843685"/>
                <a:ext cx="41932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501" y="5843685"/>
                <a:ext cx="4193264" cy="64633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17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4" grpId="0"/>
      <p:bldP spid="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– ASAP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484730"/>
            <a:ext cx="5770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ASAP</a:t>
            </a:r>
            <a:r>
              <a:rPr lang="en-US" sz="3200" dirty="0" smtClean="0"/>
              <a:t>–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S</a:t>
            </a:r>
            <a:r>
              <a:rPr lang="en-US" sz="3200" dirty="0" smtClean="0"/>
              <a:t>imilar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P</a:t>
            </a:r>
            <a:r>
              <a:rPr lang="en-US" sz="3200" dirty="0" smtClean="0"/>
              <a:t>ossible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511614" y="2420860"/>
                <a:ext cx="2151038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𝒮</m:t>
                                  </m:r>
                                </m:e>
                                <m:sub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14" y="2420860"/>
                <a:ext cx="2151038" cy="5917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885848" y="3208150"/>
            <a:ext cx="5308036" cy="1469987"/>
            <a:chOff x="1885848" y="3208150"/>
            <a:chExt cx="5308036" cy="1469987"/>
          </a:xfrm>
        </p:grpSpPr>
        <p:sp>
          <p:nvSpPr>
            <p:cNvPr id="9" name="TextBox 8"/>
            <p:cNvSpPr txBox="1"/>
            <p:nvPr/>
          </p:nvSpPr>
          <p:spPr>
            <a:xfrm>
              <a:off x="1885848" y="3815480"/>
              <a:ext cx="16257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sz="2800" dirty="0" smtClean="0"/>
                <a:t>Jacobian</a:t>
              </a:r>
              <a:endParaRPr 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50485" y="3724030"/>
              <a:ext cx="164339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n-US" sz="2800" dirty="0" smtClean="0"/>
                <a:t>Closest</a:t>
              </a:r>
            </a:p>
            <a:p>
              <a:pPr algn="ctr" rtl="0"/>
              <a:r>
                <a:rPr lang="en-US" sz="2800" dirty="0" smtClean="0"/>
                <a:t>Similarity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3455581" y="3208150"/>
              <a:ext cx="542261" cy="786809"/>
            </a:xfrm>
            <a:custGeom>
              <a:avLst/>
              <a:gdLst>
                <a:gd name="connsiteX0" fmla="*/ 0 w 542261"/>
                <a:gd name="connsiteY0" fmla="*/ 786809 h 786809"/>
                <a:gd name="connsiteX1" fmla="*/ 499731 w 542261"/>
                <a:gd name="connsiteY1" fmla="*/ 584790 h 786809"/>
                <a:gd name="connsiteX2" fmla="*/ 95693 w 542261"/>
                <a:gd name="connsiteY2" fmla="*/ 297711 h 786809"/>
                <a:gd name="connsiteX3" fmla="*/ 542261 w 542261"/>
                <a:gd name="connsiteY3" fmla="*/ 0 h 786809"/>
                <a:gd name="connsiteX0" fmla="*/ 0 w 542261"/>
                <a:gd name="connsiteY0" fmla="*/ 786809 h 786809"/>
                <a:gd name="connsiteX1" fmla="*/ 499731 w 542261"/>
                <a:gd name="connsiteY1" fmla="*/ 584790 h 786809"/>
                <a:gd name="connsiteX2" fmla="*/ 95693 w 542261"/>
                <a:gd name="connsiteY2" fmla="*/ 297711 h 786809"/>
                <a:gd name="connsiteX3" fmla="*/ 542261 w 542261"/>
                <a:gd name="connsiteY3" fmla="*/ 0 h 78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261" h="786809">
                  <a:moveTo>
                    <a:pt x="0" y="786809"/>
                  </a:moveTo>
                  <a:cubicBezTo>
                    <a:pt x="241891" y="726557"/>
                    <a:pt x="483782" y="666306"/>
                    <a:pt x="499731" y="584790"/>
                  </a:cubicBezTo>
                  <a:cubicBezTo>
                    <a:pt x="515680" y="503274"/>
                    <a:pt x="88605" y="395176"/>
                    <a:pt x="95693" y="297711"/>
                  </a:cubicBezTo>
                  <a:cubicBezTo>
                    <a:pt x="102781" y="200246"/>
                    <a:pt x="535172" y="217081"/>
                    <a:pt x="542261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973608" y="3208150"/>
              <a:ext cx="714812" cy="871870"/>
            </a:xfrm>
            <a:custGeom>
              <a:avLst/>
              <a:gdLst>
                <a:gd name="connsiteX0" fmla="*/ 722167 w 722167"/>
                <a:gd name="connsiteY0" fmla="*/ 871870 h 871870"/>
                <a:gd name="connsiteX1" fmla="*/ 456353 w 722167"/>
                <a:gd name="connsiteY1" fmla="*/ 329609 h 871870"/>
                <a:gd name="connsiteX2" fmla="*/ 413822 w 722167"/>
                <a:gd name="connsiteY2" fmla="*/ 765544 h 871870"/>
                <a:gd name="connsiteX3" fmla="*/ 52315 w 722167"/>
                <a:gd name="connsiteY3" fmla="*/ 244549 h 871870"/>
                <a:gd name="connsiteX4" fmla="*/ 9785 w 722167"/>
                <a:gd name="connsiteY4" fmla="*/ 0 h 871870"/>
                <a:gd name="connsiteX0" fmla="*/ 717125 w 717125"/>
                <a:gd name="connsiteY0" fmla="*/ 871870 h 871870"/>
                <a:gd name="connsiteX1" fmla="*/ 451311 w 717125"/>
                <a:gd name="connsiteY1" fmla="*/ 329609 h 871870"/>
                <a:gd name="connsiteX2" fmla="*/ 408780 w 717125"/>
                <a:gd name="connsiteY2" fmla="*/ 765544 h 871870"/>
                <a:gd name="connsiteX3" fmla="*/ 68539 w 717125"/>
                <a:gd name="connsiteY3" fmla="*/ 372140 h 871870"/>
                <a:gd name="connsiteX4" fmla="*/ 4743 w 717125"/>
                <a:gd name="connsiteY4" fmla="*/ 0 h 871870"/>
                <a:gd name="connsiteX0" fmla="*/ 715535 w 715535"/>
                <a:gd name="connsiteY0" fmla="*/ 871870 h 871870"/>
                <a:gd name="connsiteX1" fmla="*/ 449721 w 715535"/>
                <a:gd name="connsiteY1" fmla="*/ 329609 h 871870"/>
                <a:gd name="connsiteX2" fmla="*/ 311497 w 715535"/>
                <a:gd name="connsiteY2" fmla="*/ 691116 h 871870"/>
                <a:gd name="connsiteX3" fmla="*/ 66949 w 715535"/>
                <a:gd name="connsiteY3" fmla="*/ 372140 h 871870"/>
                <a:gd name="connsiteX4" fmla="*/ 3153 w 715535"/>
                <a:gd name="connsiteY4" fmla="*/ 0 h 871870"/>
                <a:gd name="connsiteX0" fmla="*/ 715535 w 715535"/>
                <a:gd name="connsiteY0" fmla="*/ 871870 h 871870"/>
                <a:gd name="connsiteX1" fmla="*/ 449721 w 715535"/>
                <a:gd name="connsiteY1" fmla="*/ 329609 h 871870"/>
                <a:gd name="connsiteX2" fmla="*/ 311497 w 715535"/>
                <a:gd name="connsiteY2" fmla="*/ 691116 h 871870"/>
                <a:gd name="connsiteX3" fmla="*/ 66949 w 715535"/>
                <a:gd name="connsiteY3" fmla="*/ 372140 h 871870"/>
                <a:gd name="connsiteX4" fmla="*/ 3153 w 715535"/>
                <a:gd name="connsiteY4" fmla="*/ 0 h 871870"/>
                <a:gd name="connsiteX0" fmla="*/ 715535 w 715535"/>
                <a:gd name="connsiteY0" fmla="*/ 871870 h 871870"/>
                <a:gd name="connsiteX1" fmla="*/ 449721 w 715535"/>
                <a:gd name="connsiteY1" fmla="*/ 329609 h 871870"/>
                <a:gd name="connsiteX2" fmla="*/ 311497 w 715535"/>
                <a:gd name="connsiteY2" fmla="*/ 691116 h 871870"/>
                <a:gd name="connsiteX3" fmla="*/ 66949 w 715535"/>
                <a:gd name="connsiteY3" fmla="*/ 372140 h 871870"/>
                <a:gd name="connsiteX4" fmla="*/ 3153 w 715535"/>
                <a:gd name="connsiteY4" fmla="*/ 0 h 871870"/>
                <a:gd name="connsiteX0" fmla="*/ 715410 w 715410"/>
                <a:gd name="connsiteY0" fmla="*/ 871870 h 871870"/>
                <a:gd name="connsiteX1" fmla="*/ 449596 w 715410"/>
                <a:gd name="connsiteY1" fmla="*/ 329609 h 871870"/>
                <a:gd name="connsiteX2" fmla="*/ 300739 w 715410"/>
                <a:gd name="connsiteY2" fmla="*/ 637953 h 871870"/>
                <a:gd name="connsiteX3" fmla="*/ 66824 w 715410"/>
                <a:gd name="connsiteY3" fmla="*/ 372140 h 871870"/>
                <a:gd name="connsiteX4" fmla="*/ 3028 w 715410"/>
                <a:gd name="connsiteY4" fmla="*/ 0 h 871870"/>
                <a:gd name="connsiteX0" fmla="*/ 715410 w 715410"/>
                <a:gd name="connsiteY0" fmla="*/ 871870 h 871870"/>
                <a:gd name="connsiteX1" fmla="*/ 470861 w 715410"/>
                <a:gd name="connsiteY1" fmla="*/ 414670 h 871870"/>
                <a:gd name="connsiteX2" fmla="*/ 300739 w 715410"/>
                <a:gd name="connsiteY2" fmla="*/ 637953 h 871870"/>
                <a:gd name="connsiteX3" fmla="*/ 66824 w 715410"/>
                <a:gd name="connsiteY3" fmla="*/ 372140 h 871870"/>
                <a:gd name="connsiteX4" fmla="*/ 3028 w 715410"/>
                <a:gd name="connsiteY4" fmla="*/ 0 h 871870"/>
                <a:gd name="connsiteX0" fmla="*/ 715410 w 715410"/>
                <a:gd name="connsiteY0" fmla="*/ 871870 h 871870"/>
                <a:gd name="connsiteX1" fmla="*/ 470861 w 715410"/>
                <a:gd name="connsiteY1" fmla="*/ 414670 h 871870"/>
                <a:gd name="connsiteX2" fmla="*/ 300739 w 715410"/>
                <a:gd name="connsiteY2" fmla="*/ 637953 h 871870"/>
                <a:gd name="connsiteX3" fmla="*/ 66824 w 715410"/>
                <a:gd name="connsiteY3" fmla="*/ 372140 h 871870"/>
                <a:gd name="connsiteX4" fmla="*/ 3028 w 715410"/>
                <a:gd name="connsiteY4" fmla="*/ 0 h 871870"/>
                <a:gd name="connsiteX0" fmla="*/ 714812 w 714812"/>
                <a:gd name="connsiteY0" fmla="*/ 871870 h 871870"/>
                <a:gd name="connsiteX1" fmla="*/ 470263 w 714812"/>
                <a:gd name="connsiteY1" fmla="*/ 414670 h 871870"/>
                <a:gd name="connsiteX2" fmla="*/ 236346 w 714812"/>
                <a:gd name="connsiteY2" fmla="*/ 691116 h 871870"/>
                <a:gd name="connsiteX3" fmla="*/ 66226 w 714812"/>
                <a:gd name="connsiteY3" fmla="*/ 372140 h 871870"/>
                <a:gd name="connsiteX4" fmla="*/ 2430 w 714812"/>
                <a:gd name="connsiteY4" fmla="*/ 0 h 871870"/>
                <a:gd name="connsiteX0" fmla="*/ 714812 w 714812"/>
                <a:gd name="connsiteY0" fmla="*/ 871870 h 871870"/>
                <a:gd name="connsiteX1" fmla="*/ 470263 w 714812"/>
                <a:gd name="connsiteY1" fmla="*/ 414670 h 871870"/>
                <a:gd name="connsiteX2" fmla="*/ 236346 w 714812"/>
                <a:gd name="connsiteY2" fmla="*/ 691116 h 871870"/>
                <a:gd name="connsiteX3" fmla="*/ 66226 w 714812"/>
                <a:gd name="connsiteY3" fmla="*/ 372140 h 871870"/>
                <a:gd name="connsiteX4" fmla="*/ 2430 w 714812"/>
                <a:gd name="connsiteY4" fmla="*/ 0 h 87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812" h="871870">
                  <a:moveTo>
                    <a:pt x="714812" y="871870"/>
                  </a:moveTo>
                  <a:cubicBezTo>
                    <a:pt x="607600" y="609600"/>
                    <a:pt x="550007" y="444796"/>
                    <a:pt x="470263" y="414670"/>
                  </a:cubicBezTo>
                  <a:cubicBezTo>
                    <a:pt x="390519" y="384544"/>
                    <a:pt x="346216" y="708837"/>
                    <a:pt x="236346" y="691116"/>
                  </a:cubicBezTo>
                  <a:cubicBezTo>
                    <a:pt x="126476" y="673395"/>
                    <a:pt x="105212" y="487326"/>
                    <a:pt x="66226" y="372140"/>
                  </a:cubicBezTo>
                  <a:cubicBezTo>
                    <a:pt x="27240" y="256954"/>
                    <a:pt x="-9975" y="58479"/>
                    <a:pt x="243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61516" y="2380597"/>
                <a:ext cx="1214554" cy="720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516" y="2380597"/>
                <a:ext cx="1214554" cy="7201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411700" y="3431642"/>
            <a:ext cx="4602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Measure of </a:t>
            </a:r>
            <a:r>
              <a:rPr lang="en-US" sz="3200" dirty="0" err="1" smtClean="0"/>
              <a:t>antisimilarity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Up:  1/2 (■8(a+d&amp;c-b@b-c&amp;a+d))"/>
              <p:cNvSpPr txBox="1"/>
              <p:nvPr/>
            </p:nvSpPr>
            <p:spPr>
              <a:xfrm>
                <a:off x="2682958" y="4424093"/>
                <a:ext cx="3808350" cy="10928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 descr="Up:  1/2 (■8(a+d&amp;c-b@b-c&amp;a+d)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958" y="4424093"/>
                <a:ext cx="3808350" cy="10928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179390" y="764630"/>
            <a:ext cx="8785220" cy="5760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430252" y="3302007"/>
            <a:ext cx="4374058" cy="115216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4000" dirty="0" smtClean="0"/>
              <a:t>LSCM = ASAP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0135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Distortion - ARAP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84730"/>
            <a:ext cx="5609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b="1" dirty="0" smtClean="0"/>
              <a:t>ARAP</a:t>
            </a:r>
            <a:r>
              <a:rPr lang="en-US" sz="3200" dirty="0" smtClean="0"/>
              <a:t>–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R</a:t>
            </a:r>
            <a:r>
              <a:rPr lang="en-US" sz="3200" dirty="0" smtClean="0"/>
              <a:t>igid </a:t>
            </a:r>
            <a:r>
              <a:rPr lang="en-US" sz="3200" b="1" dirty="0" smtClean="0"/>
              <a:t>A</a:t>
            </a:r>
            <a:r>
              <a:rPr lang="en-US" sz="3200" dirty="0" smtClean="0"/>
              <a:t>s </a:t>
            </a:r>
            <a:r>
              <a:rPr lang="en-US" sz="3200" b="1" dirty="0" smtClean="0"/>
              <a:t>P</a:t>
            </a:r>
            <a:r>
              <a:rPr lang="en-US" sz="3200" dirty="0" smtClean="0"/>
              <a:t>ossible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11614" y="2420860"/>
                <a:ext cx="2247987" cy="591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b>
                                  <m:r>
                                    <a:rPr lang="en-US" sz="3200" b="1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14" y="2420860"/>
                <a:ext cx="2247987" cy="5917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885848" y="3815480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2800" dirty="0" smtClean="0"/>
              <a:t>Jacobian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609796" y="3724030"/>
            <a:ext cx="15247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-US" sz="2800" dirty="0" smtClean="0"/>
              <a:t>Closest</a:t>
            </a:r>
          </a:p>
          <a:p>
            <a:pPr algn="ctr" rtl="0"/>
            <a:r>
              <a:rPr lang="en-US" sz="2800" dirty="0" smtClean="0"/>
              <a:t>Rotation</a:t>
            </a:r>
          </a:p>
        </p:txBody>
      </p:sp>
      <p:sp>
        <p:nvSpPr>
          <p:cNvPr id="8" name="Freeform 7"/>
          <p:cNvSpPr/>
          <p:nvPr/>
        </p:nvSpPr>
        <p:spPr>
          <a:xfrm>
            <a:off x="3455581" y="3208150"/>
            <a:ext cx="542261" cy="786809"/>
          </a:xfrm>
          <a:custGeom>
            <a:avLst/>
            <a:gdLst>
              <a:gd name="connsiteX0" fmla="*/ 0 w 542261"/>
              <a:gd name="connsiteY0" fmla="*/ 786809 h 786809"/>
              <a:gd name="connsiteX1" fmla="*/ 499731 w 542261"/>
              <a:gd name="connsiteY1" fmla="*/ 584790 h 786809"/>
              <a:gd name="connsiteX2" fmla="*/ 95693 w 542261"/>
              <a:gd name="connsiteY2" fmla="*/ 297711 h 786809"/>
              <a:gd name="connsiteX3" fmla="*/ 542261 w 542261"/>
              <a:gd name="connsiteY3" fmla="*/ 0 h 786809"/>
              <a:gd name="connsiteX0" fmla="*/ 0 w 542261"/>
              <a:gd name="connsiteY0" fmla="*/ 786809 h 786809"/>
              <a:gd name="connsiteX1" fmla="*/ 499731 w 542261"/>
              <a:gd name="connsiteY1" fmla="*/ 584790 h 786809"/>
              <a:gd name="connsiteX2" fmla="*/ 95693 w 542261"/>
              <a:gd name="connsiteY2" fmla="*/ 297711 h 786809"/>
              <a:gd name="connsiteX3" fmla="*/ 542261 w 542261"/>
              <a:gd name="connsiteY3" fmla="*/ 0 h 78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261" h="786809">
                <a:moveTo>
                  <a:pt x="0" y="786809"/>
                </a:moveTo>
                <a:cubicBezTo>
                  <a:pt x="241891" y="726557"/>
                  <a:pt x="483782" y="666306"/>
                  <a:pt x="499731" y="584790"/>
                </a:cubicBezTo>
                <a:cubicBezTo>
                  <a:pt x="515680" y="503274"/>
                  <a:pt x="88605" y="395176"/>
                  <a:pt x="95693" y="297711"/>
                </a:cubicBezTo>
                <a:cubicBezTo>
                  <a:pt x="102781" y="200246"/>
                  <a:pt x="535172" y="217081"/>
                  <a:pt x="54226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4973608" y="3208150"/>
            <a:ext cx="714812" cy="871870"/>
          </a:xfrm>
          <a:custGeom>
            <a:avLst/>
            <a:gdLst>
              <a:gd name="connsiteX0" fmla="*/ 722167 w 722167"/>
              <a:gd name="connsiteY0" fmla="*/ 871870 h 871870"/>
              <a:gd name="connsiteX1" fmla="*/ 456353 w 722167"/>
              <a:gd name="connsiteY1" fmla="*/ 329609 h 871870"/>
              <a:gd name="connsiteX2" fmla="*/ 413822 w 722167"/>
              <a:gd name="connsiteY2" fmla="*/ 765544 h 871870"/>
              <a:gd name="connsiteX3" fmla="*/ 52315 w 722167"/>
              <a:gd name="connsiteY3" fmla="*/ 244549 h 871870"/>
              <a:gd name="connsiteX4" fmla="*/ 9785 w 722167"/>
              <a:gd name="connsiteY4" fmla="*/ 0 h 871870"/>
              <a:gd name="connsiteX0" fmla="*/ 717125 w 717125"/>
              <a:gd name="connsiteY0" fmla="*/ 871870 h 871870"/>
              <a:gd name="connsiteX1" fmla="*/ 451311 w 717125"/>
              <a:gd name="connsiteY1" fmla="*/ 329609 h 871870"/>
              <a:gd name="connsiteX2" fmla="*/ 408780 w 717125"/>
              <a:gd name="connsiteY2" fmla="*/ 765544 h 871870"/>
              <a:gd name="connsiteX3" fmla="*/ 68539 w 717125"/>
              <a:gd name="connsiteY3" fmla="*/ 372140 h 871870"/>
              <a:gd name="connsiteX4" fmla="*/ 4743 w 71712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535 w 715535"/>
              <a:gd name="connsiteY0" fmla="*/ 871870 h 871870"/>
              <a:gd name="connsiteX1" fmla="*/ 449721 w 715535"/>
              <a:gd name="connsiteY1" fmla="*/ 329609 h 871870"/>
              <a:gd name="connsiteX2" fmla="*/ 311497 w 715535"/>
              <a:gd name="connsiteY2" fmla="*/ 691116 h 871870"/>
              <a:gd name="connsiteX3" fmla="*/ 66949 w 715535"/>
              <a:gd name="connsiteY3" fmla="*/ 372140 h 871870"/>
              <a:gd name="connsiteX4" fmla="*/ 3153 w 715535"/>
              <a:gd name="connsiteY4" fmla="*/ 0 h 871870"/>
              <a:gd name="connsiteX0" fmla="*/ 715410 w 715410"/>
              <a:gd name="connsiteY0" fmla="*/ 871870 h 871870"/>
              <a:gd name="connsiteX1" fmla="*/ 449596 w 715410"/>
              <a:gd name="connsiteY1" fmla="*/ 329609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5410 w 715410"/>
              <a:gd name="connsiteY0" fmla="*/ 871870 h 871870"/>
              <a:gd name="connsiteX1" fmla="*/ 470861 w 715410"/>
              <a:gd name="connsiteY1" fmla="*/ 414670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5410 w 715410"/>
              <a:gd name="connsiteY0" fmla="*/ 871870 h 871870"/>
              <a:gd name="connsiteX1" fmla="*/ 470861 w 715410"/>
              <a:gd name="connsiteY1" fmla="*/ 414670 h 871870"/>
              <a:gd name="connsiteX2" fmla="*/ 300739 w 715410"/>
              <a:gd name="connsiteY2" fmla="*/ 637953 h 871870"/>
              <a:gd name="connsiteX3" fmla="*/ 66824 w 715410"/>
              <a:gd name="connsiteY3" fmla="*/ 372140 h 871870"/>
              <a:gd name="connsiteX4" fmla="*/ 3028 w 715410"/>
              <a:gd name="connsiteY4" fmla="*/ 0 h 871870"/>
              <a:gd name="connsiteX0" fmla="*/ 714812 w 714812"/>
              <a:gd name="connsiteY0" fmla="*/ 871870 h 871870"/>
              <a:gd name="connsiteX1" fmla="*/ 470263 w 714812"/>
              <a:gd name="connsiteY1" fmla="*/ 414670 h 871870"/>
              <a:gd name="connsiteX2" fmla="*/ 236346 w 714812"/>
              <a:gd name="connsiteY2" fmla="*/ 691116 h 871870"/>
              <a:gd name="connsiteX3" fmla="*/ 66226 w 714812"/>
              <a:gd name="connsiteY3" fmla="*/ 372140 h 871870"/>
              <a:gd name="connsiteX4" fmla="*/ 2430 w 714812"/>
              <a:gd name="connsiteY4" fmla="*/ 0 h 871870"/>
              <a:gd name="connsiteX0" fmla="*/ 714812 w 714812"/>
              <a:gd name="connsiteY0" fmla="*/ 871870 h 871870"/>
              <a:gd name="connsiteX1" fmla="*/ 470263 w 714812"/>
              <a:gd name="connsiteY1" fmla="*/ 414670 h 871870"/>
              <a:gd name="connsiteX2" fmla="*/ 236346 w 714812"/>
              <a:gd name="connsiteY2" fmla="*/ 691116 h 871870"/>
              <a:gd name="connsiteX3" fmla="*/ 66226 w 714812"/>
              <a:gd name="connsiteY3" fmla="*/ 372140 h 871870"/>
              <a:gd name="connsiteX4" fmla="*/ 2430 w 714812"/>
              <a:gd name="connsiteY4" fmla="*/ 0 h 87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812" h="871870">
                <a:moveTo>
                  <a:pt x="714812" y="871870"/>
                </a:moveTo>
                <a:cubicBezTo>
                  <a:pt x="607600" y="609600"/>
                  <a:pt x="550007" y="444796"/>
                  <a:pt x="470263" y="414670"/>
                </a:cubicBezTo>
                <a:cubicBezTo>
                  <a:pt x="390519" y="384544"/>
                  <a:pt x="346216" y="708837"/>
                  <a:pt x="236346" y="691116"/>
                </a:cubicBezTo>
                <a:cubicBezTo>
                  <a:pt x="126476" y="673395"/>
                  <a:pt x="105212" y="487326"/>
                  <a:pt x="66226" y="372140"/>
                </a:cubicBezTo>
                <a:cubicBezTo>
                  <a:pt x="27240" y="256954"/>
                  <a:pt x="-9975" y="58479"/>
                  <a:pt x="243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36179" y="5311520"/>
            <a:ext cx="6402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3200" dirty="0" smtClean="0"/>
              <a:t>How to compute closest Rotation?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668909" y="2420860"/>
                <a:ext cx="2037353" cy="6067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ARAP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909" y="2420860"/>
                <a:ext cx="2037353" cy="6067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75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Singular Value Decomposition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:r>
                  <a:rPr lang="en-US" sz="3200" dirty="0" smtClean="0"/>
                  <a:t>Every Matrix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 smtClean="0"/>
                  <a:t> has a factorization of the form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6" y="1526930"/>
                <a:ext cx="8445325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1877" t="-13542" r="-101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433" y="2204831"/>
                <a:ext cx="836447" cy="7694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429" y="2204830"/>
                <a:ext cx="763351" cy="76944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475" y="2204831"/>
                <a:ext cx="742319" cy="7694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389" y="2204831"/>
                <a:ext cx="650947" cy="76944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931" y="2204831"/>
                <a:ext cx="1014637" cy="7694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33295" y="3113788"/>
                <a:ext cx="2125134" cy="1118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295" y="3113788"/>
                <a:ext cx="2125134" cy="111831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88280" y="3284980"/>
                <a:ext cx="18099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80" y="3284980"/>
                <a:ext cx="1809918" cy="64633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903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7" grpId="0"/>
      <p:bldP spid="18" grpId="0"/>
      <p:bldP spid="19" grpId="0"/>
      <p:bldP spid="3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60322</TotalTime>
  <Words>1874</Words>
  <Application>Microsoft Office PowerPoint</Application>
  <PresentationFormat>On-screen Show (4:3)</PresentationFormat>
  <Paragraphs>868</Paragraphs>
  <Slides>123</Slides>
  <Notes>93</Notes>
  <HiddenSlides>8</HiddenSlides>
  <MMClips>11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0" baseType="lpstr">
      <vt:lpstr>ＭＳ Ｐゴシック</vt:lpstr>
      <vt:lpstr>Arial</vt:lpstr>
      <vt:lpstr>Calibri</vt:lpstr>
      <vt:lpstr>Cambria Math</vt:lpstr>
      <vt:lpstr>Times New Roman</vt:lpstr>
      <vt:lpstr>Clarity</vt:lpstr>
      <vt:lpstr>Image</vt:lpstr>
      <vt:lpstr>Mappings Representation and Distortion</vt:lpstr>
      <vt:lpstr>Mappings Representation and Distortion</vt:lpstr>
      <vt:lpstr>Mappings Representation and Distortion</vt:lpstr>
      <vt:lpstr>Mappings Representation and Distortion</vt:lpstr>
      <vt:lpstr>“Real” Applications</vt:lpstr>
      <vt:lpstr>“Real” Applications</vt:lpstr>
      <vt:lpstr>“Real” Applications</vt:lpstr>
      <vt:lpstr>Definition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2D Maps : Representation</vt:lpstr>
      <vt:lpstr>2D Maps : Representation</vt:lpstr>
      <vt:lpstr>2D Maps : Representation</vt:lpstr>
      <vt:lpstr>2D Maps : Representation</vt:lpstr>
      <vt:lpstr>2D Maps : Representation</vt:lpstr>
      <vt:lpstr>2D Maps : Representation</vt:lpstr>
      <vt:lpstr>2D Maps : Representation</vt:lpstr>
      <vt:lpstr>2D Maps : Representation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Mappings for deformations</vt:lpstr>
      <vt:lpstr>Mappings for deformations</vt:lpstr>
      <vt:lpstr>Deformation as an interpolation problem</vt:lpstr>
      <vt:lpstr>Example: Thin Plate Spline</vt:lpstr>
      <vt:lpstr>Hermite interpolation</vt:lpstr>
      <vt:lpstr>Hermite interpolation</vt:lpstr>
      <vt:lpstr>Hermite interpolation</vt:lpstr>
      <vt:lpstr>Hermite interpolation</vt:lpstr>
      <vt:lpstr>Example: Linear Blend Skinning</vt:lpstr>
      <vt:lpstr>Example: Linear Blend Skinning</vt:lpstr>
      <vt:lpstr>Example: Linear Blend Skinning</vt:lpstr>
      <vt:lpstr>PowerPoint Presentation</vt:lpstr>
      <vt:lpstr>Example: Barycentric Coordinates</vt:lpstr>
      <vt:lpstr>Example: Barycentric Coordinates</vt:lpstr>
      <vt:lpstr>Example: Barycentric Coordinates</vt:lpstr>
      <vt:lpstr>Example: Barycentric Coordinates</vt:lpstr>
      <vt:lpstr>PowerPoint Presentation</vt:lpstr>
      <vt:lpstr>Example: Hermite Bary’ Coordinates</vt:lpstr>
      <vt:lpstr>Example: Hermite Bary’ Coordinates</vt:lpstr>
      <vt:lpstr>PowerPoint Presentation</vt:lpstr>
      <vt:lpstr>PowerPoint Presentation</vt:lpstr>
      <vt:lpstr>PowerPoint Presentation</vt:lpstr>
      <vt:lpstr>Basis functions</vt:lpstr>
      <vt:lpstr>What are good maps?</vt:lpstr>
      <vt:lpstr>Globally Bijective VS. Locally Bijective</vt:lpstr>
      <vt:lpstr>Globally Bijective VS. Locally Bijective</vt:lpstr>
      <vt:lpstr>Globally Bijective VS. Locally Bijective</vt:lpstr>
      <vt:lpstr>Globally Bijective VS. Locally Bijective</vt:lpstr>
      <vt:lpstr>Globally Bijective VS. Locally Bijective</vt:lpstr>
      <vt:lpstr>Globally Bijective VS. Locally Bijective</vt:lpstr>
      <vt:lpstr>Globally Bijective VS. Locally Bijective</vt:lpstr>
      <vt:lpstr>Globally Bijective VS. Locally Bijective</vt:lpstr>
      <vt:lpstr>Globally Bijective VS. Locally Bijective</vt:lpstr>
      <vt:lpstr>Globally Bijective VS. Locally Bijective</vt:lpstr>
      <vt:lpstr>Globally Bijective VS. Locally Bijective</vt:lpstr>
      <vt:lpstr>Globally Bijective VS. Locally Bijective</vt:lpstr>
      <vt:lpstr>Globally Bijective VS. Locally Bijective</vt:lpstr>
      <vt:lpstr>Globally Bijective VS. Locally Bijective</vt:lpstr>
      <vt:lpstr>Locally Bijection – Non-example</vt:lpstr>
      <vt:lpstr>Locally Bijection – Non-example</vt:lpstr>
      <vt:lpstr>Locally Bijection – Non-example</vt:lpstr>
      <vt:lpstr>Locally Bijection – Non-example</vt:lpstr>
      <vt:lpstr>Locally Bijection – Non-example</vt:lpstr>
      <vt:lpstr>Locally Bijection – Non-example</vt:lpstr>
      <vt:lpstr>Locally Bijection – Non-example</vt:lpstr>
      <vt:lpstr>Locally Bijection – Non-example</vt:lpstr>
      <vt:lpstr>Locally Bijection – Non-example</vt:lpstr>
      <vt:lpstr>Locally Bijection – Sufficient condition</vt:lpstr>
      <vt:lpstr>Locally Bijection – Sufficient condition</vt:lpstr>
      <vt:lpstr>Globally Bijective VS. Locally Bijective</vt:lpstr>
      <vt:lpstr>Globally Bijective VS. Locally Bijective</vt:lpstr>
      <vt:lpstr>Globally Bijective VS. Locally Bijective</vt:lpstr>
      <vt:lpstr>What are good maps?</vt:lpstr>
      <vt:lpstr>Distortion - Types</vt:lpstr>
      <vt:lpstr>Distortion - Types</vt:lpstr>
      <vt:lpstr>Distortion - LSCM</vt:lpstr>
      <vt:lpstr>Distortion - LSCM</vt:lpstr>
      <vt:lpstr>Quick Notation Change</vt:lpstr>
      <vt:lpstr>Distortion – ASAP</vt:lpstr>
      <vt:lpstr>Distortion – ASAP</vt:lpstr>
      <vt:lpstr>Distortion – ASAP</vt:lpstr>
      <vt:lpstr>Distortion – ASAP</vt:lpstr>
      <vt:lpstr>Distortion – ASAP</vt:lpstr>
      <vt:lpstr>Distortion – ASAP</vt:lpstr>
      <vt:lpstr>Distortion – ASAP</vt:lpstr>
      <vt:lpstr>Distortion – ASAP</vt:lpstr>
      <vt:lpstr>Distortion - ARAP</vt:lpstr>
      <vt:lpstr>Singular Value Decomposition</vt:lpstr>
      <vt:lpstr>Singular Value Decomposition</vt:lpstr>
      <vt:lpstr>Singular Value Decomposition</vt:lpstr>
      <vt:lpstr>Singular Value Decomposition</vt:lpstr>
      <vt:lpstr>Singular Value Decomposition</vt:lpstr>
      <vt:lpstr>Singular Value Decomposition</vt:lpstr>
      <vt:lpstr>Singular Value Decomposition</vt:lpstr>
      <vt:lpstr>Singular Value Decomposition</vt:lpstr>
      <vt:lpstr>Singular Value Decomposition</vt:lpstr>
      <vt:lpstr>Singular Value Decomposition</vt:lpstr>
      <vt:lpstr>Singular Value Decomposition</vt:lpstr>
      <vt:lpstr>Signed Singular Value Decomposition</vt:lpstr>
      <vt:lpstr>Signed Singular Value Decomposition</vt:lpstr>
      <vt:lpstr>Signed Singular Value Decomposition</vt:lpstr>
      <vt:lpstr>Signed Singular Value Decomposition</vt:lpstr>
      <vt:lpstr>Singular values in 2D</vt:lpstr>
      <vt:lpstr>Distortion - ARAP</vt:lpstr>
      <vt:lpstr>Distortion - ARAP</vt:lpstr>
      <vt:lpstr>Distortion – ASAP</vt:lpstr>
      <vt:lpstr>Distortion - ARAP</vt:lpstr>
      <vt:lpstr>Distortion - ARAP</vt:lpstr>
      <vt:lpstr>Distortion - ASAP</vt:lpstr>
      <vt:lpstr>Distortion bias</vt:lpstr>
      <vt:lpstr>Conformal distortion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Shahar Kovalsky</dc:creator>
  <cp:lastModifiedBy>Roi Poranne</cp:lastModifiedBy>
  <cp:revision>925</cp:revision>
  <dcterms:created xsi:type="dcterms:W3CDTF">2012-06-21T06:58:58Z</dcterms:created>
  <dcterms:modified xsi:type="dcterms:W3CDTF">2015-07-05T09:36:18Z</dcterms:modified>
</cp:coreProperties>
</file>